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7A3"/>
    <a:srgbClr val="E22228"/>
    <a:srgbClr val="00A14F"/>
    <a:srgbClr val="0358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E483F9-BE67-4248-8C11-8C5BE657F9EA}" type="datetimeFigureOut">
              <a:rPr lang="en-US" smtClean="0"/>
              <a:t>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CE5095-E235-455F-88F6-BCE6EF7861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995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E1536ECF-E1EC-479E-B388-7F5BADFAE956}"/>
              </a:ext>
            </a:extLst>
          </p:cNvPr>
          <p:cNvGrpSpPr/>
          <p:nvPr userDrawn="1"/>
        </p:nvGrpSpPr>
        <p:grpSpPr>
          <a:xfrm>
            <a:off x="10717880" y="476448"/>
            <a:ext cx="1797804" cy="6755485"/>
            <a:chOff x="10717880" y="476448"/>
            <a:chExt cx="1797804" cy="6755485"/>
          </a:xfrm>
        </p:grpSpPr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F451C405-B29D-4292-B552-B97BB6561F6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10877063" y="476448"/>
              <a:ext cx="747557" cy="1351965"/>
            </a:xfrm>
            <a:prstGeom prst="rect">
              <a:avLst/>
            </a:prstGeom>
          </p:spPr>
        </p:pic>
        <p:pic>
          <p:nvPicPr>
            <p:cNvPr id="9" name="Picture 8" descr="A picture containing shape&#10;&#10;Description automatically generated">
              <a:extLst>
                <a:ext uri="{FF2B5EF4-FFF2-40B4-BE49-F238E27FC236}">
                  <a16:creationId xmlns:a16="http://schemas.microsoft.com/office/drawing/2014/main" id="{BA1E554C-D2A2-43EC-8733-253BBDD970E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673526" y="5389776"/>
              <a:ext cx="1886511" cy="1797804"/>
            </a:xfrm>
            <a:prstGeom prst="rect">
              <a:avLst/>
            </a:prstGeom>
          </p:spPr>
        </p:pic>
      </p:grpSp>
      <p:pic>
        <p:nvPicPr>
          <p:cNvPr id="11" name="Picture 10" descr="Shape&#10;&#10;Description automatically generated with medium confidence">
            <a:extLst>
              <a:ext uri="{FF2B5EF4-FFF2-40B4-BE49-F238E27FC236}">
                <a16:creationId xmlns:a16="http://schemas.microsoft.com/office/drawing/2014/main" id="{CBACD2C7-D63D-41D3-B1DE-13DDC1FEE5CE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7341" y="1928796"/>
            <a:ext cx="432359" cy="430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286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Slide With Imag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1D23B1-9B0E-4CEE-8DB8-27B8F7FBB78B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6113251" y="2318443"/>
            <a:ext cx="5601187" cy="935572"/>
          </a:xfrm>
        </p:spPr>
        <p:txBody>
          <a:bodyPr anchor="ctr">
            <a:normAutofit/>
          </a:bodyPr>
          <a:lstStyle>
            <a:lvl1pPr algn="r" rtl="1">
              <a:defRPr sz="5000" b="1">
                <a:latin typeface="Tajawal" pitchFamily="2" charset="-78"/>
                <a:cs typeface="Tajawal" pitchFamily="2" charset="-78"/>
              </a:defRPr>
            </a:lvl1pPr>
          </a:lstStyle>
          <a:p>
            <a:r>
              <a:rPr lang="ar-KW" dirty="0"/>
              <a:t>أضف النص هنا</a:t>
            </a:r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2579832-AA17-4E58-87EA-2FC866949C3B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6113251" y="3261419"/>
            <a:ext cx="5601187" cy="3086100"/>
          </a:xfrm>
        </p:spPr>
        <p:txBody>
          <a:bodyPr/>
          <a:lstStyle>
            <a:lvl1pPr marL="0" indent="0" algn="r" rtl="1">
              <a:buNone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algn="r" rtl="1"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algn="r" rtl="1"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algn="r" rtl="1"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algn="r" rtl="1"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ar-KW" dirty="0"/>
              <a:t>أضف النص هنا</a:t>
            </a:r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17AD9035-D32E-48E3-A715-89DAF92C1841}"/>
              </a:ext>
            </a:extLst>
          </p:cNvPr>
          <p:cNvGrpSpPr/>
          <p:nvPr userDrawn="1"/>
        </p:nvGrpSpPr>
        <p:grpSpPr>
          <a:xfrm>
            <a:off x="10717880" y="476448"/>
            <a:ext cx="1797804" cy="6755485"/>
            <a:chOff x="10717880" y="476448"/>
            <a:chExt cx="1797804" cy="6755485"/>
          </a:xfrm>
        </p:grpSpPr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A5DEBE7E-6B6E-4D45-B492-8057C870EDE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10877063" y="476448"/>
              <a:ext cx="747557" cy="1351965"/>
            </a:xfrm>
            <a:prstGeom prst="rect">
              <a:avLst/>
            </a:prstGeom>
          </p:spPr>
        </p:pic>
        <p:pic>
          <p:nvPicPr>
            <p:cNvPr id="25" name="Picture 24" descr="A picture containing shape&#10;&#10;Description automatically generated">
              <a:extLst>
                <a:ext uri="{FF2B5EF4-FFF2-40B4-BE49-F238E27FC236}">
                  <a16:creationId xmlns:a16="http://schemas.microsoft.com/office/drawing/2014/main" id="{4017116F-1DA9-4537-A561-17F3BD4B481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673526" y="5389776"/>
              <a:ext cx="1886511" cy="1797804"/>
            </a:xfrm>
            <a:prstGeom prst="rect">
              <a:avLst/>
            </a:prstGeom>
          </p:spPr>
        </p:pic>
      </p:grpSp>
      <p:pic>
        <p:nvPicPr>
          <p:cNvPr id="27" name="Picture 26" descr="Shape&#10;&#10;Description automatically generated with medium confidence">
            <a:extLst>
              <a:ext uri="{FF2B5EF4-FFF2-40B4-BE49-F238E27FC236}">
                <a16:creationId xmlns:a16="http://schemas.microsoft.com/office/drawing/2014/main" id="{067F4B6D-F141-4FDC-8A67-BF696E818C8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4750" y="1931925"/>
            <a:ext cx="396719" cy="394948"/>
          </a:xfrm>
          <a:prstGeom prst="rect">
            <a:avLst/>
          </a:prstGeom>
        </p:spPr>
      </p:pic>
      <p:sp>
        <p:nvSpPr>
          <p:cNvPr id="22" name="Picture Placeholder 18">
            <a:extLst>
              <a:ext uri="{FF2B5EF4-FFF2-40B4-BE49-F238E27FC236}">
                <a16:creationId xmlns:a16="http://schemas.microsoft.com/office/drawing/2014/main" id="{A9490D2F-B61F-4385-9ADB-EC8D861ABC3E}"/>
              </a:ext>
            </a:extLst>
          </p:cNvPr>
          <p:cNvSpPr>
            <a:spLocks noGrp="1"/>
          </p:cNvSpPr>
          <p:nvPr userDrawn="1">
            <p:ph type="pic" sz="quarter" idx="10"/>
          </p:nvPr>
        </p:nvSpPr>
        <p:spPr>
          <a:xfrm>
            <a:off x="584631" y="2235314"/>
            <a:ext cx="4882551" cy="4029076"/>
          </a:xfrm>
          <a:custGeom>
            <a:avLst/>
            <a:gdLst>
              <a:gd name="connsiteX0" fmla="*/ 184023 w 4882551"/>
              <a:gd name="connsiteY0" fmla="*/ 0 h 5625561"/>
              <a:gd name="connsiteX1" fmla="*/ 4698528 w 4882551"/>
              <a:gd name="connsiteY1" fmla="*/ 0 h 5625561"/>
              <a:gd name="connsiteX2" fmla="*/ 4882551 w 4882551"/>
              <a:gd name="connsiteY2" fmla="*/ 184023 h 5625561"/>
              <a:gd name="connsiteX3" fmla="*/ 4882551 w 4882551"/>
              <a:gd name="connsiteY3" fmla="*/ 5441538 h 5625561"/>
              <a:gd name="connsiteX4" fmla="*/ 4698528 w 4882551"/>
              <a:gd name="connsiteY4" fmla="*/ 5625561 h 5625561"/>
              <a:gd name="connsiteX5" fmla="*/ 184023 w 4882551"/>
              <a:gd name="connsiteY5" fmla="*/ 5625561 h 5625561"/>
              <a:gd name="connsiteX6" fmla="*/ 0 w 4882551"/>
              <a:gd name="connsiteY6" fmla="*/ 5441538 h 5625561"/>
              <a:gd name="connsiteX7" fmla="*/ 0 w 4882551"/>
              <a:gd name="connsiteY7" fmla="*/ 184023 h 5625561"/>
              <a:gd name="connsiteX8" fmla="*/ 184023 w 4882551"/>
              <a:gd name="connsiteY8" fmla="*/ 0 h 5625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82551" h="5625561">
                <a:moveTo>
                  <a:pt x="184023" y="0"/>
                </a:moveTo>
                <a:lnTo>
                  <a:pt x="4698528" y="0"/>
                </a:lnTo>
                <a:cubicBezTo>
                  <a:pt x="4800161" y="0"/>
                  <a:pt x="4882551" y="82390"/>
                  <a:pt x="4882551" y="184023"/>
                </a:cubicBezTo>
                <a:lnTo>
                  <a:pt x="4882551" y="5441538"/>
                </a:lnTo>
                <a:cubicBezTo>
                  <a:pt x="4882551" y="5543171"/>
                  <a:pt x="4800161" y="5625561"/>
                  <a:pt x="4698528" y="5625561"/>
                </a:cubicBezTo>
                <a:lnTo>
                  <a:pt x="184023" y="5625561"/>
                </a:lnTo>
                <a:cubicBezTo>
                  <a:pt x="82390" y="5625561"/>
                  <a:pt x="0" y="5543171"/>
                  <a:pt x="0" y="5441538"/>
                </a:cubicBezTo>
                <a:lnTo>
                  <a:pt x="0" y="184023"/>
                </a:lnTo>
                <a:cubicBezTo>
                  <a:pt x="0" y="82390"/>
                  <a:pt x="82390" y="0"/>
                  <a:pt x="184023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6741B3F1-4764-4D41-A4A7-B84F275FCBA8}"/>
              </a:ext>
            </a:extLst>
          </p:cNvPr>
          <p:cNvSpPr>
            <a:spLocks noGrp="1"/>
          </p:cNvSpPr>
          <p:nvPr userDrawn="1">
            <p:ph type="dt" sz="half" idx="14"/>
          </p:nvPr>
        </p:nvSpPr>
        <p:spPr>
          <a:xfrm>
            <a:off x="584631" y="6356350"/>
            <a:ext cx="2743200" cy="365125"/>
          </a:xfrm>
        </p:spPr>
        <p:txBody>
          <a:bodyPr/>
          <a:lstStyle/>
          <a:p>
            <a:fld id="{A544CA44-AF82-4F3A-BF02-277233349E8A}" type="datetimeyyyy">
              <a:rPr lang="en-US" smtClean="0"/>
              <a:t>2021</a:t>
            </a:fld>
            <a:endParaRPr lang="en-US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AB5C32D0-3651-4A94-BC2F-29A10E9E3F0C}"/>
              </a:ext>
            </a:extLst>
          </p:cNvPr>
          <p:cNvSpPr>
            <a:spLocks noGrp="1"/>
          </p:cNvSpPr>
          <p:nvPr userDrawn="1">
            <p:ph type="ftr" sz="quarter" idx="15"/>
          </p:nvPr>
        </p:nvSpPr>
        <p:spPr>
          <a:xfrm>
            <a:off x="3778370" y="6356350"/>
            <a:ext cx="4375030" cy="365125"/>
          </a:xfrm>
        </p:spPr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ar-KW" dirty="0"/>
              <a:t>أضف الموضوع / اسم الدائرة هنا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BFEA405F-38F5-46F0-87A5-46BCD9826165}"/>
              </a:ext>
            </a:extLst>
          </p:cNvPr>
          <p:cNvSpPr>
            <a:spLocks noGrp="1"/>
          </p:cNvSpPr>
          <p:nvPr userDrawn="1">
            <p:ph type="sldNum" sz="quarter" idx="16"/>
          </p:nvPr>
        </p:nvSpPr>
        <p:spPr/>
        <p:txBody>
          <a:bodyPr/>
          <a:lstStyle/>
          <a:p>
            <a:fld id="{C0C1646E-71D4-4FBE-8B65-9EE4F96EB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340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with Objec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1D23B1-9B0E-4CEE-8DB8-27B8F7FBB78B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6113251" y="2301817"/>
            <a:ext cx="5601187" cy="935572"/>
          </a:xfrm>
        </p:spPr>
        <p:txBody>
          <a:bodyPr anchor="ctr">
            <a:normAutofit/>
          </a:bodyPr>
          <a:lstStyle>
            <a:lvl1pPr algn="r" rtl="1">
              <a:defRPr sz="5000" b="1">
                <a:latin typeface="Tajawal" pitchFamily="2" charset="-78"/>
                <a:cs typeface="Tajawal" pitchFamily="2" charset="-78"/>
              </a:defRPr>
            </a:lvl1pPr>
          </a:lstStyle>
          <a:p>
            <a:r>
              <a:rPr lang="ar-KW" dirty="0"/>
              <a:t>أضف النص هنا</a:t>
            </a:r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2579832-AA17-4E58-87EA-2FC866949C3B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6113251" y="3244793"/>
            <a:ext cx="5601187" cy="3086100"/>
          </a:xfrm>
        </p:spPr>
        <p:txBody>
          <a:bodyPr/>
          <a:lstStyle>
            <a:lvl1pPr marL="0" indent="0" algn="r" rtl="1">
              <a:buNone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algn="r" rtl="1"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algn="r" rtl="1"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algn="r" rtl="1"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algn="r" rtl="1"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ar-KW" dirty="0"/>
              <a:t>أضف النص هنا</a:t>
            </a:r>
            <a:endParaRPr lang="en-US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B508B743-9B7C-401E-9713-55C82626DFEC}"/>
              </a:ext>
            </a:extLst>
          </p:cNvPr>
          <p:cNvGrpSpPr/>
          <p:nvPr userDrawn="1"/>
        </p:nvGrpSpPr>
        <p:grpSpPr>
          <a:xfrm>
            <a:off x="10717880" y="476448"/>
            <a:ext cx="1797804" cy="6755485"/>
            <a:chOff x="10717880" y="476448"/>
            <a:chExt cx="1797804" cy="6755485"/>
          </a:xfrm>
        </p:grpSpPr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A5DEBE7E-6B6E-4D45-B492-8057C870EDE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10877063" y="476448"/>
              <a:ext cx="747557" cy="1351965"/>
            </a:xfrm>
            <a:prstGeom prst="rect">
              <a:avLst/>
            </a:prstGeom>
          </p:spPr>
        </p:pic>
        <p:pic>
          <p:nvPicPr>
            <p:cNvPr id="25" name="Picture 24" descr="A picture containing shape&#10;&#10;Description automatically generated">
              <a:extLst>
                <a:ext uri="{FF2B5EF4-FFF2-40B4-BE49-F238E27FC236}">
                  <a16:creationId xmlns:a16="http://schemas.microsoft.com/office/drawing/2014/main" id="{4017116F-1DA9-4537-A561-17F3BD4B481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673526" y="5389776"/>
              <a:ext cx="1886511" cy="1797804"/>
            </a:xfrm>
            <a:prstGeom prst="rect">
              <a:avLst/>
            </a:prstGeom>
          </p:spPr>
        </p:pic>
      </p:grpSp>
      <p:pic>
        <p:nvPicPr>
          <p:cNvPr id="27" name="Picture 26" descr="Shape&#10;&#10;Description automatically generated with medium confidence">
            <a:extLst>
              <a:ext uri="{FF2B5EF4-FFF2-40B4-BE49-F238E27FC236}">
                <a16:creationId xmlns:a16="http://schemas.microsoft.com/office/drawing/2014/main" id="{067F4B6D-F141-4FDC-8A67-BF696E818C8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4750" y="1931925"/>
            <a:ext cx="396719" cy="394948"/>
          </a:xfrm>
          <a:prstGeom prst="rect">
            <a:avLst/>
          </a:prstGeom>
        </p:spPr>
      </p:pic>
      <p:sp>
        <p:nvSpPr>
          <p:cNvPr id="15" name="Content Placeholder 3">
            <a:extLst>
              <a:ext uri="{FF2B5EF4-FFF2-40B4-BE49-F238E27FC236}">
                <a16:creationId xmlns:a16="http://schemas.microsoft.com/office/drawing/2014/main" id="{A8F76513-9DFB-4ABB-A4F8-C243E27340B2}"/>
              </a:ext>
            </a:extLst>
          </p:cNvPr>
          <p:cNvSpPr>
            <a:spLocks noGrp="1"/>
          </p:cNvSpPr>
          <p:nvPr userDrawn="1">
            <p:ph sz="quarter" idx="18"/>
          </p:nvPr>
        </p:nvSpPr>
        <p:spPr>
          <a:xfrm>
            <a:off x="661088" y="2235314"/>
            <a:ext cx="4791075" cy="402907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36F4B437-39C7-49F8-8A74-6BBD4F10E67E}"/>
              </a:ext>
            </a:extLst>
          </p:cNvPr>
          <p:cNvSpPr>
            <a:spLocks noGrp="1"/>
          </p:cNvSpPr>
          <p:nvPr userDrawn="1">
            <p:ph type="dt" sz="half" idx="19"/>
          </p:nvPr>
        </p:nvSpPr>
        <p:spPr>
          <a:xfrm>
            <a:off x="661088" y="6356350"/>
            <a:ext cx="2743200" cy="365125"/>
          </a:xfrm>
        </p:spPr>
        <p:txBody>
          <a:bodyPr/>
          <a:lstStyle/>
          <a:p>
            <a:fld id="{A544CA44-AF82-4F3A-BF02-277233349E8A}" type="datetimeyyyy">
              <a:rPr lang="en-US" smtClean="0"/>
              <a:t>2021</a:t>
            </a:fld>
            <a:endParaRPr lang="en-US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745EF757-CA3A-49D6-A73C-C7C762EDEDDA}"/>
              </a:ext>
            </a:extLst>
          </p:cNvPr>
          <p:cNvSpPr>
            <a:spLocks noGrp="1"/>
          </p:cNvSpPr>
          <p:nvPr userDrawn="1">
            <p:ph type="ftr" sz="quarter" idx="20"/>
          </p:nvPr>
        </p:nvSpPr>
        <p:spPr>
          <a:xfrm>
            <a:off x="3864634" y="6356350"/>
            <a:ext cx="4288766" cy="365125"/>
          </a:xfrm>
        </p:spPr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ar-KW" dirty="0"/>
              <a:t>أضف الموضوع / اسم الدائرة هنا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D1120671-6256-464C-B4E9-CA9CB291FEF1}"/>
              </a:ext>
            </a:extLst>
          </p:cNvPr>
          <p:cNvSpPr>
            <a:spLocks noGrp="1"/>
          </p:cNvSpPr>
          <p:nvPr userDrawn="1">
            <p:ph type="sldNum" sz="quarter" idx="21"/>
          </p:nvPr>
        </p:nvSpPr>
        <p:spPr/>
        <p:txBody>
          <a:bodyPr/>
          <a:lstStyle/>
          <a:p>
            <a:fld id="{C0C1646E-71D4-4FBE-8B65-9EE4F96EB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648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Withou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FAB26-E08B-45C3-8FA0-7A830D1092D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645920" y="2976150"/>
            <a:ext cx="10076171" cy="1148900"/>
          </a:xfrm>
        </p:spPr>
        <p:txBody>
          <a:bodyPr anchor="ctr">
            <a:normAutofit/>
          </a:bodyPr>
          <a:lstStyle>
            <a:lvl1pPr algn="r" rtl="1">
              <a:defRPr sz="6500" b="1">
                <a:latin typeface="Tajawal" pitchFamily="2" charset="-78"/>
                <a:cs typeface="Tajawal" pitchFamily="2" charset="-78"/>
              </a:defRPr>
            </a:lvl1pPr>
          </a:lstStyle>
          <a:p>
            <a:r>
              <a:rPr lang="ar-KW" dirty="0"/>
              <a:t>أضف العنوان الرئيسي هنا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0B2F6F-68A7-4CB6-BA6F-2BE23F2CB653}"/>
              </a:ext>
            </a:extLst>
          </p:cNvPr>
          <p:cNvSpPr>
            <a:spLocks noGrp="1"/>
          </p:cNvSpPr>
          <p:nvPr userDrawn="1">
            <p:ph type="subTitle" idx="1" hasCustomPrompt="1"/>
          </p:nvPr>
        </p:nvSpPr>
        <p:spPr>
          <a:xfrm>
            <a:off x="2569465" y="4218571"/>
            <a:ext cx="9144000" cy="365125"/>
          </a:xfrm>
        </p:spPr>
        <p:txBody>
          <a:bodyPr anchor="ctr">
            <a:noAutofit/>
          </a:bodyPr>
          <a:lstStyle>
            <a:lvl1pPr marL="0" indent="0" algn="r" rtl="1">
              <a:buNone/>
              <a:defRPr sz="2800">
                <a:solidFill>
                  <a:srgbClr val="0358A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KW" dirty="0"/>
              <a:t>أضف العنوان الفرعي أو اسم المحاضر هنا</a:t>
            </a:r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9BA259F9-B571-4B19-B466-A425E2E9AC55}"/>
              </a:ext>
            </a:extLst>
          </p:cNvPr>
          <p:cNvGrpSpPr/>
          <p:nvPr userDrawn="1"/>
        </p:nvGrpSpPr>
        <p:grpSpPr>
          <a:xfrm>
            <a:off x="10717880" y="476448"/>
            <a:ext cx="1797804" cy="6755485"/>
            <a:chOff x="10717880" y="476448"/>
            <a:chExt cx="1797804" cy="6755485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68156A75-4A7C-4509-A141-D0F0A679238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10877063" y="476448"/>
              <a:ext cx="747557" cy="1351965"/>
            </a:xfrm>
            <a:prstGeom prst="rect">
              <a:avLst/>
            </a:prstGeom>
          </p:spPr>
        </p:pic>
        <p:pic>
          <p:nvPicPr>
            <p:cNvPr id="22" name="Picture 21" descr="A picture containing shape&#10;&#10;Description automatically generated">
              <a:extLst>
                <a:ext uri="{FF2B5EF4-FFF2-40B4-BE49-F238E27FC236}">
                  <a16:creationId xmlns:a16="http://schemas.microsoft.com/office/drawing/2014/main" id="{60B24695-B527-40AB-9C54-EE0563748CD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673526" y="5389776"/>
              <a:ext cx="1886511" cy="1797804"/>
            </a:xfrm>
            <a:prstGeom prst="rect">
              <a:avLst/>
            </a:prstGeom>
          </p:spPr>
        </p:pic>
      </p:grpSp>
      <p:pic>
        <p:nvPicPr>
          <p:cNvPr id="23" name="Picture 22" descr="Shape&#10;&#10;Description automatically generated with medium confidence">
            <a:extLst>
              <a:ext uri="{FF2B5EF4-FFF2-40B4-BE49-F238E27FC236}">
                <a16:creationId xmlns:a16="http://schemas.microsoft.com/office/drawing/2014/main" id="{1E349852-8C10-40D4-AF91-3EBDA9B84AA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7341" y="2480878"/>
            <a:ext cx="432359" cy="430429"/>
          </a:xfrm>
          <a:prstGeom prst="rect">
            <a:avLst/>
          </a:prstGeom>
        </p:spPr>
      </p:pic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91386DDF-B6C7-4DC4-B8FE-909EA0C1E62E}"/>
              </a:ext>
            </a:extLst>
          </p:cNvPr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fld id="{F841AF32-1F13-4383-8679-598BF7B0974F}" type="datetimeyyyy">
              <a:rPr lang="en-US" smtClean="0"/>
              <a:t>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19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Imag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FAB26-E08B-45C3-8FA0-7A830D1092DA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6404069" y="2810916"/>
            <a:ext cx="5315437" cy="1511017"/>
          </a:xfrm>
        </p:spPr>
        <p:txBody>
          <a:bodyPr anchor="t">
            <a:noAutofit/>
          </a:bodyPr>
          <a:lstStyle>
            <a:lvl1pPr algn="r" rtl="1">
              <a:defRPr sz="5500" b="1">
                <a:latin typeface="Tajawal" pitchFamily="2" charset="-78"/>
                <a:cs typeface="Tajawal" pitchFamily="2" charset="-78"/>
              </a:defRPr>
            </a:lvl1pPr>
          </a:lstStyle>
          <a:p>
            <a:r>
              <a:rPr lang="ar-KW" dirty="0"/>
              <a:t>أضف العنوان الرئيسي هنا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0B2F6F-68A7-4CB6-BA6F-2BE23F2CB653}"/>
              </a:ext>
            </a:extLst>
          </p:cNvPr>
          <p:cNvSpPr>
            <a:spLocks noGrp="1"/>
          </p:cNvSpPr>
          <p:nvPr userDrawn="1">
            <p:ph type="subTitle" idx="1" hasCustomPrompt="1"/>
          </p:nvPr>
        </p:nvSpPr>
        <p:spPr>
          <a:xfrm>
            <a:off x="6395443" y="4433445"/>
            <a:ext cx="5315437" cy="365125"/>
          </a:xfrm>
        </p:spPr>
        <p:txBody>
          <a:bodyPr/>
          <a:lstStyle>
            <a:lvl1pPr marL="0" indent="0" algn="r" rtl="1">
              <a:buNone/>
              <a:defRPr sz="2400">
                <a:solidFill>
                  <a:srgbClr val="0358A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KW" dirty="0"/>
              <a:t>أضف العنوان الفرعي أو اسم المحاضر هنا</a:t>
            </a:r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B3593BBB-DB83-452D-A278-D32DD2CE8525}"/>
              </a:ext>
            </a:extLst>
          </p:cNvPr>
          <p:cNvGrpSpPr/>
          <p:nvPr userDrawn="1"/>
        </p:nvGrpSpPr>
        <p:grpSpPr>
          <a:xfrm>
            <a:off x="10717880" y="476448"/>
            <a:ext cx="1797804" cy="6755485"/>
            <a:chOff x="10717880" y="476448"/>
            <a:chExt cx="1797804" cy="6755485"/>
          </a:xfrm>
        </p:grpSpPr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085CBF0D-9A71-471D-B938-9F79ADD67E1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10877063" y="476448"/>
              <a:ext cx="747557" cy="1351965"/>
            </a:xfrm>
            <a:prstGeom prst="rect">
              <a:avLst/>
            </a:prstGeom>
          </p:spPr>
        </p:pic>
        <p:pic>
          <p:nvPicPr>
            <p:cNvPr id="13" name="Picture 12" descr="A picture containing shape&#10;&#10;Description automatically generated">
              <a:extLst>
                <a:ext uri="{FF2B5EF4-FFF2-40B4-BE49-F238E27FC236}">
                  <a16:creationId xmlns:a16="http://schemas.microsoft.com/office/drawing/2014/main" id="{ACB4ACC7-F055-46AE-84C8-B4ADA1F6925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673526" y="5389776"/>
              <a:ext cx="1886511" cy="1797804"/>
            </a:xfrm>
            <a:prstGeom prst="rect">
              <a:avLst/>
            </a:prstGeom>
          </p:spPr>
        </p:pic>
      </p:grpSp>
      <p:pic>
        <p:nvPicPr>
          <p:cNvPr id="14" name="Picture 13" descr="Shape&#10;&#10;Description automatically generated with medium confidence">
            <a:extLst>
              <a:ext uri="{FF2B5EF4-FFF2-40B4-BE49-F238E27FC236}">
                <a16:creationId xmlns:a16="http://schemas.microsoft.com/office/drawing/2014/main" id="{ED51D07D-F382-430E-9B1E-8C416724479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7341" y="2325610"/>
            <a:ext cx="432359" cy="430429"/>
          </a:xfrm>
          <a:prstGeom prst="rect">
            <a:avLst/>
          </a:prstGeom>
        </p:spPr>
      </p:pic>
      <p:sp>
        <p:nvSpPr>
          <p:cNvPr id="28" name="Picture Placeholder 26">
            <a:extLst>
              <a:ext uri="{FF2B5EF4-FFF2-40B4-BE49-F238E27FC236}">
                <a16:creationId xmlns:a16="http://schemas.microsoft.com/office/drawing/2014/main" id="{AA3D0E6E-F009-46FA-A07D-BE2EE13C9C55}"/>
              </a:ext>
            </a:extLst>
          </p:cNvPr>
          <p:cNvSpPr>
            <a:spLocks noGrp="1"/>
          </p:cNvSpPr>
          <p:nvPr userDrawn="1">
            <p:ph type="pic" sz="quarter" idx="11"/>
          </p:nvPr>
        </p:nvSpPr>
        <p:spPr>
          <a:xfrm flipH="1">
            <a:off x="-817" y="980344"/>
            <a:ext cx="5981823" cy="5877656"/>
          </a:xfrm>
          <a:custGeom>
            <a:avLst/>
            <a:gdLst>
              <a:gd name="connsiteX0" fmla="*/ 5016228 w 5981823"/>
              <a:gd name="connsiteY0" fmla="*/ 0 h 5877656"/>
              <a:gd name="connsiteX1" fmla="*/ 5780150 w 5981823"/>
              <a:gd name="connsiteY1" fmla="*/ 59925 h 5877656"/>
              <a:gd name="connsiteX2" fmla="*/ 5981823 w 5981823"/>
              <a:gd name="connsiteY2" fmla="*/ 97265 h 5877656"/>
              <a:gd name="connsiteX3" fmla="*/ 5981823 w 5981823"/>
              <a:gd name="connsiteY3" fmla="*/ 5877656 h 5877656"/>
              <a:gd name="connsiteX4" fmla="*/ 43688 w 5981823"/>
              <a:gd name="connsiteY4" fmla="*/ 5877656 h 5877656"/>
              <a:gd name="connsiteX5" fmla="*/ 25899 w 5981823"/>
              <a:gd name="connsiteY5" fmla="*/ 5732513 h 5877656"/>
              <a:gd name="connsiteX6" fmla="*/ 0 w 5981823"/>
              <a:gd name="connsiteY6" fmla="*/ 5200765 h 5877656"/>
              <a:gd name="connsiteX7" fmla="*/ 5016228 w 5981823"/>
              <a:gd name="connsiteY7" fmla="*/ 0 h 5877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981823" h="5877656">
                <a:moveTo>
                  <a:pt x="5016228" y="0"/>
                </a:moveTo>
                <a:cubicBezTo>
                  <a:pt x="5275952" y="0"/>
                  <a:pt x="5531065" y="20465"/>
                  <a:pt x="5780150" y="59925"/>
                </a:cubicBezTo>
                <a:lnTo>
                  <a:pt x="5981823" y="97265"/>
                </a:lnTo>
                <a:lnTo>
                  <a:pt x="5981823" y="5877656"/>
                </a:lnTo>
                <a:lnTo>
                  <a:pt x="43688" y="5877656"/>
                </a:lnTo>
                <a:lnTo>
                  <a:pt x="25899" y="5732513"/>
                </a:lnTo>
                <a:cubicBezTo>
                  <a:pt x="8773" y="5557679"/>
                  <a:pt x="0" y="5380284"/>
                  <a:pt x="0" y="5200765"/>
                </a:cubicBezTo>
                <a:cubicBezTo>
                  <a:pt x="0" y="2328462"/>
                  <a:pt x="2245842" y="0"/>
                  <a:pt x="5016228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3916E2C4-43E0-4E38-A767-16152DB1C314}"/>
              </a:ext>
            </a:extLst>
          </p:cNvPr>
          <p:cNvSpPr>
            <a:spLocks noGrp="1"/>
          </p:cNvSpPr>
          <p:nvPr userDrawn="1">
            <p:ph type="dt" sz="half" idx="12"/>
          </p:nvPr>
        </p:nvSpPr>
        <p:spPr>
          <a:xfrm>
            <a:off x="6384976" y="6356350"/>
            <a:ext cx="2743200" cy="365125"/>
          </a:xfrm>
        </p:spPr>
        <p:txBody>
          <a:bodyPr/>
          <a:lstStyle/>
          <a:p>
            <a:fld id="{A544CA44-AF82-4F3A-BF02-277233349E8A}" type="datetimeyyyy">
              <a:rPr lang="en-US" smtClean="0"/>
              <a:t>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816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Im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FAB26-E08B-45C3-8FA0-7A830D1092DA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6404069" y="2844165"/>
            <a:ext cx="5315437" cy="1511017"/>
          </a:xfrm>
        </p:spPr>
        <p:txBody>
          <a:bodyPr anchor="t">
            <a:noAutofit/>
          </a:bodyPr>
          <a:lstStyle>
            <a:lvl1pPr algn="r" rtl="1">
              <a:defRPr sz="5500" b="1">
                <a:latin typeface="Tajawal" pitchFamily="2" charset="-78"/>
                <a:cs typeface="Tajawal" pitchFamily="2" charset="-78"/>
              </a:defRPr>
            </a:lvl1pPr>
          </a:lstStyle>
          <a:p>
            <a:r>
              <a:rPr lang="ar-KW" dirty="0"/>
              <a:t>أضف العنوان الرئيسي هنا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0B2F6F-68A7-4CB6-BA6F-2BE23F2CB653}"/>
              </a:ext>
            </a:extLst>
          </p:cNvPr>
          <p:cNvSpPr>
            <a:spLocks noGrp="1"/>
          </p:cNvSpPr>
          <p:nvPr userDrawn="1">
            <p:ph type="subTitle" idx="1" hasCustomPrompt="1"/>
          </p:nvPr>
        </p:nvSpPr>
        <p:spPr>
          <a:xfrm>
            <a:off x="6395443" y="4466694"/>
            <a:ext cx="5315437" cy="365125"/>
          </a:xfrm>
        </p:spPr>
        <p:txBody>
          <a:bodyPr/>
          <a:lstStyle>
            <a:lvl1pPr marL="0" indent="0" algn="r" rtl="1">
              <a:buNone/>
              <a:defRPr sz="2400">
                <a:solidFill>
                  <a:srgbClr val="0358A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KW" dirty="0"/>
              <a:t>أضف العنوان الفرعي أو اسم المحاضر هنا</a:t>
            </a:r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7C9ED06C-3DD5-45F5-A024-CB59B3FC4731}"/>
              </a:ext>
            </a:extLst>
          </p:cNvPr>
          <p:cNvGrpSpPr/>
          <p:nvPr userDrawn="1"/>
        </p:nvGrpSpPr>
        <p:grpSpPr>
          <a:xfrm>
            <a:off x="10717880" y="476448"/>
            <a:ext cx="1797804" cy="6755485"/>
            <a:chOff x="10717880" y="476448"/>
            <a:chExt cx="1797804" cy="6755485"/>
          </a:xfrm>
        </p:grpSpPr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085CBF0D-9A71-471D-B938-9F79ADD67E1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10877063" y="476448"/>
              <a:ext cx="747557" cy="1351965"/>
            </a:xfrm>
            <a:prstGeom prst="rect">
              <a:avLst/>
            </a:prstGeom>
          </p:spPr>
        </p:pic>
        <p:pic>
          <p:nvPicPr>
            <p:cNvPr id="13" name="Picture 12" descr="A picture containing shape&#10;&#10;Description automatically generated">
              <a:extLst>
                <a:ext uri="{FF2B5EF4-FFF2-40B4-BE49-F238E27FC236}">
                  <a16:creationId xmlns:a16="http://schemas.microsoft.com/office/drawing/2014/main" id="{ACB4ACC7-F055-46AE-84C8-B4ADA1F6925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673526" y="5389776"/>
              <a:ext cx="1886511" cy="1797804"/>
            </a:xfrm>
            <a:prstGeom prst="rect">
              <a:avLst/>
            </a:prstGeom>
          </p:spPr>
        </p:pic>
      </p:grpSp>
      <p:pic>
        <p:nvPicPr>
          <p:cNvPr id="14" name="Picture 13" descr="Shape&#10;&#10;Description automatically generated with medium confidence">
            <a:extLst>
              <a:ext uri="{FF2B5EF4-FFF2-40B4-BE49-F238E27FC236}">
                <a16:creationId xmlns:a16="http://schemas.microsoft.com/office/drawing/2014/main" id="{ED51D07D-F382-430E-9B1E-8C416724479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7341" y="2325610"/>
            <a:ext cx="432359" cy="430429"/>
          </a:xfrm>
          <a:prstGeom prst="rect">
            <a:avLst/>
          </a:prstGeom>
        </p:spPr>
      </p:pic>
      <p:sp>
        <p:nvSpPr>
          <p:cNvPr id="11" name="Picture Placeholder 15">
            <a:extLst>
              <a:ext uri="{FF2B5EF4-FFF2-40B4-BE49-F238E27FC236}">
                <a16:creationId xmlns:a16="http://schemas.microsoft.com/office/drawing/2014/main" id="{E0B3C55D-3E38-40AF-BC5D-159568F4EE3F}"/>
              </a:ext>
            </a:extLst>
          </p:cNvPr>
          <p:cNvSpPr>
            <a:spLocks noGrp="1"/>
          </p:cNvSpPr>
          <p:nvPr userDrawn="1">
            <p:ph type="pic" sz="quarter" idx="11"/>
          </p:nvPr>
        </p:nvSpPr>
        <p:spPr>
          <a:xfrm flipH="1">
            <a:off x="2800" y="0"/>
            <a:ext cx="4280175" cy="6858000"/>
          </a:xfrm>
          <a:custGeom>
            <a:avLst/>
            <a:gdLst>
              <a:gd name="connsiteX0" fmla="*/ 1729930 w 4280175"/>
              <a:gd name="connsiteY0" fmla="*/ 0 h 6858000"/>
              <a:gd name="connsiteX1" fmla="*/ 4280175 w 4280175"/>
              <a:gd name="connsiteY1" fmla="*/ 0 h 6858000"/>
              <a:gd name="connsiteX2" fmla="*/ 4280175 w 4280175"/>
              <a:gd name="connsiteY2" fmla="*/ 6858000 h 6858000"/>
              <a:gd name="connsiteX3" fmla="*/ 1729930 w 4280175"/>
              <a:gd name="connsiteY3" fmla="*/ 6858000 h 6858000"/>
              <a:gd name="connsiteX4" fmla="*/ 1687541 w 4280175"/>
              <a:gd name="connsiteY4" fmla="*/ 6827570 h 6858000"/>
              <a:gd name="connsiteX5" fmla="*/ 0 w 4280175"/>
              <a:gd name="connsiteY5" fmla="*/ 3429000 h 6858000"/>
              <a:gd name="connsiteX6" fmla="*/ 1687541 w 4280175"/>
              <a:gd name="connsiteY6" fmla="*/ 3043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80175" h="6858000">
                <a:moveTo>
                  <a:pt x="1729930" y="0"/>
                </a:moveTo>
                <a:lnTo>
                  <a:pt x="4280175" y="0"/>
                </a:lnTo>
                <a:lnTo>
                  <a:pt x="4280175" y="6858000"/>
                </a:lnTo>
                <a:lnTo>
                  <a:pt x="1729930" y="6858000"/>
                </a:lnTo>
                <a:lnTo>
                  <a:pt x="1687541" y="6827570"/>
                </a:lnTo>
                <a:cubicBezTo>
                  <a:pt x="663100" y="6054148"/>
                  <a:pt x="0" y="4819749"/>
                  <a:pt x="0" y="3429000"/>
                </a:cubicBezTo>
                <a:cubicBezTo>
                  <a:pt x="0" y="2038252"/>
                  <a:pt x="663100" y="803852"/>
                  <a:pt x="1687541" y="30431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A932DD-9718-47B6-99A6-EC4CAF457076}"/>
              </a:ext>
            </a:extLst>
          </p:cNvPr>
          <p:cNvSpPr>
            <a:spLocks noGrp="1"/>
          </p:cNvSpPr>
          <p:nvPr userDrawn="1">
            <p:ph type="dt" sz="half" idx="12"/>
          </p:nvPr>
        </p:nvSpPr>
        <p:spPr>
          <a:xfrm>
            <a:off x="3253594" y="6356350"/>
            <a:ext cx="2743200" cy="365125"/>
          </a:xfrm>
        </p:spPr>
        <p:txBody>
          <a:bodyPr/>
          <a:lstStyle/>
          <a:p>
            <a:fld id="{A544CA44-AF82-4F3A-BF02-277233349E8A}" type="datetimeyyyy">
              <a:rPr lang="en-US" smtClean="0"/>
              <a:t>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922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Imag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FAB26-E08B-45C3-8FA0-7A830D1092DA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6404069" y="2835855"/>
            <a:ext cx="5315437" cy="1511017"/>
          </a:xfrm>
        </p:spPr>
        <p:txBody>
          <a:bodyPr anchor="t">
            <a:noAutofit/>
          </a:bodyPr>
          <a:lstStyle>
            <a:lvl1pPr algn="r" rtl="1">
              <a:defRPr sz="5500" b="1">
                <a:latin typeface="Tajawal" pitchFamily="2" charset="-78"/>
                <a:cs typeface="Tajawal" pitchFamily="2" charset="-78"/>
              </a:defRPr>
            </a:lvl1pPr>
          </a:lstStyle>
          <a:p>
            <a:r>
              <a:rPr lang="ar-KW" dirty="0"/>
              <a:t>أضف العنوان الرئيسي هنا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0B2F6F-68A7-4CB6-BA6F-2BE23F2CB653}"/>
              </a:ext>
            </a:extLst>
          </p:cNvPr>
          <p:cNvSpPr>
            <a:spLocks noGrp="1"/>
          </p:cNvSpPr>
          <p:nvPr userDrawn="1">
            <p:ph type="subTitle" idx="1" hasCustomPrompt="1"/>
          </p:nvPr>
        </p:nvSpPr>
        <p:spPr>
          <a:xfrm>
            <a:off x="6395443" y="4458384"/>
            <a:ext cx="5315437" cy="365125"/>
          </a:xfrm>
        </p:spPr>
        <p:txBody>
          <a:bodyPr/>
          <a:lstStyle>
            <a:lvl1pPr marL="0" indent="0" algn="r" rtl="1">
              <a:buNone/>
              <a:defRPr sz="2400">
                <a:solidFill>
                  <a:srgbClr val="0358A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KW" dirty="0"/>
              <a:t>أضف العنوان الفرعي أو اسم المحاضر هنا</a:t>
            </a:r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A76C15E1-8FC6-4A9A-A204-AA40814CCF6B}"/>
              </a:ext>
            </a:extLst>
          </p:cNvPr>
          <p:cNvGrpSpPr/>
          <p:nvPr userDrawn="1"/>
        </p:nvGrpSpPr>
        <p:grpSpPr>
          <a:xfrm>
            <a:off x="10717880" y="476448"/>
            <a:ext cx="1797804" cy="6755485"/>
            <a:chOff x="10717880" y="476448"/>
            <a:chExt cx="1797804" cy="6755485"/>
          </a:xfrm>
        </p:grpSpPr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085CBF0D-9A71-471D-B938-9F79ADD67E1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10877063" y="476448"/>
              <a:ext cx="747557" cy="1351965"/>
            </a:xfrm>
            <a:prstGeom prst="rect">
              <a:avLst/>
            </a:prstGeom>
          </p:spPr>
        </p:pic>
        <p:pic>
          <p:nvPicPr>
            <p:cNvPr id="13" name="Picture 12" descr="A picture containing shape&#10;&#10;Description automatically generated">
              <a:extLst>
                <a:ext uri="{FF2B5EF4-FFF2-40B4-BE49-F238E27FC236}">
                  <a16:creationId xmlns:a16="http://schemas.microsoft.com/office/drawing/2014/main" id="{ACB4ACC7-F055-46AE-84C8-B4ADA1F6925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673526" y="5389776"/>
              <a:ext cx="1886511" cy="1797804"/>
            </a:xfrm>
            <a:prstGeom prst="rect">
              <a:avLst/>
            </a:prstGeom>
          </p:spPr>
        </p:pic>
      </p:grpSp>
      <p:pic>
        <p:nvPicPr>
          <p:cNvPr id="14" name="Picture 13" descr="Shape&#10;&#10;Description automatically generated with medium confidence">
            <a:extLst>
              <a:ext uri="{FF2B5EF4-FFF2-40B4-BE49-F238E27FC236}">
                <a16:creationId xmlns:a16="http://schemas.microsoft.com/office/drawing/2014/main" id="{ED51D07D-F382-430E-9B1E-8C416724479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7341" y="2325610"/>
            <a:ext cx="432359" cy="430429"/>
          </a:xfrm>
          <a:prstGeom prst="rect">
            <a:avLst/>
          </a:prstGeom>
        </p:spPr>
      </p:pic>
      <p:sp>
        <p:nvSpPr>
          <p:cNvPr id="16" name="Picture Placeholder 18">
            <a:extLst>
              <a:ext uri="{FF2B5EF4-FFF2-40B4-BE49-F238E27FC236}">
                <a16:creationId xmlns:a16="http://schemas.microsoft.com/office/drawing/2014/main" id="{31AC8BA9-F435-4C5B-9046-835D55E01F2B}"/>
              </a:ext>
            </a:extLst>
          </p:cNvPr>
          <p:cNvSpPr>
            <a:spLocks noGrp="1"/>
          </p:cNvSpPr>
          <p:nvPr userDrawn="1">
            <p:ph type="pic" sz="quarter" idx="11"/>
          </p:nvPr>
        </p:nvSpPr>
        <p:spPr>
          <a:xfrm>
            <a:off x="472300" y="584341"/>
            <a:ext cx="4882551" cy="5704337"/>
          </a:xfrm>
          <a:custGeom>
            <a:avLst/>
            <a:gdLst>
              <a:gd name="connsiteX0" fmla="*/ 184023 w 4882551"/>
              <a:gd name="connsiteY0" fmla="*/ 0 h 5625561"/>
              <a:gd name="connsiteX1" fmla="*/ 4698528 w 4882551"/>
              <a:gd name="connsiteY1" fmla="*/ 0 h 5625561"/>
              <a:gd name="connsiteX2" fmla="*/ 4882551 w 4882551"/>
              <a:gd name="connsiteY2" fmla="*/ 184023 h 5625561"/>
              <a:gd name="connsiteX3" fmla="*/ 4882551 w 4882551"/>
              <a:gd name="connsiteY3" fmla="*/ 5441538 h 5625561"/>
              <a:gd name="connsiteX4" fmla="*/ 4698528 w 4882551"/>
              <a:gd name="connsiteY4" fmla="*/ 5625561 h 5625561"/>
              <a:gd name="connsiteX5" fmla="*/ 184023 w 4882551"/>
              <a:gd name="connsiteY5" fmla="*/ 5625561 h 5625561"/>
              <a:gd name="connsiteX6" fmla="*/ 0 w 4882551"/>
              <a:gd name="connsiteY6" fmla="*/ 5441538 h 5625561"/>
              <a:gd name="connsiteX7" fmla="*/ 0 w 4882551"/>
              <a:gd name="connsiteY7" fmla="*/ 184023 h 5625561"/>
              <a:gd name="connsiteX8" fmla="*/ 184023 w 4882551"/>
              <a:gd name="connsiteY8" fmla="*/ 0 h 5625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82551" h="5625561">
                <a:moveTo>
                  <a:pt x="184023" y="0"/>
                </a:moveTo>
                <a:lnTo>
                  <a:pt x="4698528" y="0"/>
                </a:lnTo>
                <a:cubicBezTo>
                  <a:pt x="4800161" y="0"/>
                  <a:pt x="4882551" y="82390"/>
                  <a:pt x="4882551" y="184023"/>
                </a:cubicBezTo>
                <a:lnTo>
                  <a:pt x="4882551" y="5441538"/>
                </a:lnTo>
                <a:cubicBezTo>
                  <a:pt x="4882551" y="5543171"/>
                  <a:pt x="4800161" y="5625561"/>
                  <a:pt x="4698528" y="5625561"/>
                </a:cubicBezTo>
                <a:lnTo>
                  <a:pt x="184023" y="5625561"/>
                </a:lnTo>
                <a:cubicBezTo>
                  <a:pt x="82390" y="5625561"/>
                  <a:pt x="0" y="5543171"/>
                  <a:pt x="0" y="5441538"/>
                </a:cubicBezTo>
                <a:lnTo>
                  <a:pt x="0" y="184023"/>
                </a:lnTo>
                <a:cubicBezTo>
                  <a:pt x="0" y="82390"/>
                  <a:pt x="82390" y="0"/>
                  <a:pt x="184023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3292AA0-8E72-4815-B8B0-ACEFB4A7A52A}"/>
              </a:ext>
            </a:extLst>
          </p:cNvPr>
          <p:cNvSpPr>
            <a:spLocks noGrp="1"/>
          </p:cNvSpPr>
          <p:nvPr userDrawn="1">
            <p:ph type="dt" sz="half" idx="12"/>
          </p:nvPr>
        </p:nvSpPr>
        <p:spPr>
          <a:xfrm>
            <a:off x="6402217" y="6356350"/>
            <a:ext cx="2743200" cy="365125"/>
          </a:xfrm>
        </p:spPr>
        <p:txBody>
          <a:bodyPr/>
          <a:lstStyle/>
          <a:p>
            <a:fld id="{A544CA44-AF82-4F3A-BF02-277233349E8A}" type="datetimeyyyy">
              <a:rPr lang="en-US" smtClean="0"/>
              <a:t>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395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/ Bullets Sl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A5DEBE7E-6B6E-4D45-B492-8057C870EDE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77063" y="476448"/>
            <a:ext cx="747557" cy="135196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71D23B1-9B0E-4CEE-8DB8-27B8F7FBB78B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425441" y="2293505"/>
            <a:ext cx="11297624" cy="935572"/>
          </a:xfrm>
        </p:spPr>
        <p:txBody>
          <a:bodyPr anchor="ctr">
            <a:normAutofit/>
          </a:bodyPr>
          <a:lstStyle>
            <a:lvl1pPr algn="r" rtl="1">
              <a:defRPr sz="5000" b="1">
                <a:latin typeface="Tajawal" pitchFamily="2" charset="-78"/>
                <a:cs typeface="Tajawal" pitchFamily="2" charset="-78"/>
              </a:defRPr>
            </a:lvl1pPr>
          </a:lstStyle>
          <a:p>
            <a:r>
              <a:rPr lang="ar-KW" dirty="0"/>
              <a:t>أضف النص هنا</a:t>
            </a:r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2579832-AA17-4E58-87EA-2FC866949C3B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425441" y="3236481"/>
            <a:ext cx="10935187" cy="3009783"/>
          </a:xfrm>
        </p:spPr>
        <p:txBody>
          <a:bodyPr/>
          <a:lstStyle>
            <a:lvl1pPr algn="r" rtl="1"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algn="r" rtl="1"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algn="r" rtl="1"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algn="r" rtl="1"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algn="r" rtl="1"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ar-KW" dirty="0"/>
              <a:t>أضف النص هنا</a:t>
            </a:r>
            <a:endParaRPr lang="en-US" dirty="0"/>
          </a:p>
          <a:p>
            <a:pPr lvl="1"/>
            <a:r>
              <a:rPr lang="ar-KW" dirty="0"/>
              <a:t>المستوى الثاني</a:t>
            </a:r>
            <a:endParaRPr lang="en-US" dirty="0"/>
          </a:p>
          <a:p>
            <a:pPr lvl="2"/>
            <a:r>
              <a:rPr lang="ar-KW" dirty="0"/>
              <a:t>المستوى الثالث</a:t>
            </a:r>
            <a:endParaRPr lang="en-US" dirty="0"/>
          </a:p>
          <a:p>
            <a:pPr lvl="3"/>
            <a:r>
              <a:rPr lang="ar-KW" dirty="0"/>
              <a:t>المستوى الرابع</a:t>
            </a:r>
            <a:endParaRPr lang="en-US" dirty="0"/>
          </a:p>
          <a:p>
            <a:pPr lvl="4"/>
            <a:r>
              <a:rPr lang="ar-KW" dirty="0"/>
              <a:t>المستوى الخامس</a:t>
            </a:r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63AEF5A2-3DC9-4383-8C27-BFEFED6FE183}"/>
              </a:ext>
            </a:extLst>
          </p:cNvPr>
          <p:cNvGrpSpPr/>
          <p:nvPr userDrawn="1"/>
        </p:nvGrpSpPr>
        <p:grpSpPr>
          <a:xfrm>
            <a:off x="10717880" y="476448"/>
            <a:ext cx="1797804" cy="6755485"/>
            <a:chOff x="10717880" y="476448"/>
            <a:chExt cx="1797804" cy="6755485"/>
          </a:xfrm>
        </p:grpSpPr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CFB2942F-A0F2-4B37-AD7C-D40457665FF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10877063" y="476448"/>
              <a:ext cx="747557" cy="1351965"/>
            </a:xfrm>
            <a:prstGeom prst="rect">
              <a:avLst/>
            </a:prstGeom>
          </p:spPr>
        </p:pic>
        <p:pic>
          <p:nvPicPr>
            <p:cNvPr id="24" name="Picture 23" descr="A picture containing shape&#10;&#10;Description automatically generated">
              <a:extLst>
                <a:ext uri="{FF2B5EF4-FFF2-40B4-BE49-F238E27FC236}">
                  <a16:creationId xmlns:a16="http://schemas.microsoft.com/office/drawing/2014/main" id="{DCE3A61E-9F04-4150-B773-EBD404B0336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673526" y="5389776"/>
              <a:ext cx="1886511" cy="1797804"/>
            </a:xfrm>
            <a:prstGeom prst="rect">
              <a:avLst/>
            </a:prstGeom>
          </p:spPr>
        </p:pic>
      </p:grpSp>
      <p:pic>
        <p:nvPicPr>
          <p:cNvPr id="27" name="Picture 26" descr="Shape&#10;&#10;Description automatically generated with medium confidence">
            <a:extLst>
              <a:ext uri="{FF2B5EF4-FFF2-40B4-BE49-F238E27FC236}">
                <a16:creationId xmlns:a16="http://schemas.microsoft.com/office/drawing/2014/main" id="{916E96E3-75CD-4684-977D-0F675FF05ECA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4750" y="1931925"/>
            <a:ext cx="396719" cy="394948"/>
          </a:xfrm>
          <a:prstGeom prst="rect">
            <a:avLst/>
          </a:prstGeom>
        </p:spPr>
      </p:pic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C3A91CF-2A62-453E-B982-6601FDAF5A38}"/>
              </a:ext>
            </a:extLst>
          </p:cNvPr>
          <p:cNvSpPr>
            <a:spLocks noGrp="1"/>
          </p:cNvSpPr>
          <p:nvPr userDrawn="1">
            <p:ph type="dt" sz="half" idx="14"/>
          </p:nvPr>
        </p:nvSpPr>
        <p:spPr>
          <a:xfrm>
            <a:off x="425441" y="6356350"/>
            <a:ext cx="2743200" cy="365125"/>
          </a:xfrm>
        </p:spPr>
        <p:txBody>
          <a:bodyPr/>
          <a:lstStyle/>
          <a:p>
            <a:fld id="{A544CA44-AF82-4F3A-BF02-277233349E8A}" type="datetimeyyyy">
              <a:rPr lang="en-US" smtClean="0"/>
              <a:t>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3A450B1-E721-4D44-9407-A37DCB6FB069}"/>
              </a:ext>
            </a:extLst>
          </p:cNvPr>
          <p:cNvSpPr>
            <a:spLocks noGrp="1"/>
          </p:cNvSpPr>
          <p:nvPr userDrawn="1">
            <p:ph type="ftr" sz="quarter" idx="15"/>
          </p:nvPr>
        </p:nvSpPr>
        <p:spPr>
          <a:xfrm>
            <a:off x="3832220" y="6356350"/>
            <a:ext cx="4114800" cy="365125"/>
          </a:xfrm>
        </p:spPr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ar-KW" dirty="0"/>
              <a:t>أضف الموضوع / اسم الدائرة هنا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47F6A27-6281-4A21-B4DD-B93F79FE39F8}"/>
              </a:ext>
            </a:extLst>
          </p:cNvPr>
          <p:cNvSpPr>
            <a:spLocks noGrp="1"/>
          </p:cNvSpPr>
          <p:nvPr userDrawn="1">
            <p:ph type="sldNum" sz="quarter" idx="16"/>
          </p:nvPr>
        </p:nvSpPr>
        <p:spPr/>
        <p:txBody>
          <a:bodyPr/>
          <a:lstStyle/>
          <a:p>
            <a:fld id="{C0C1646E-71D4-4FBE-8B65-9EE4F96EB16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946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65DA8CCE-AB12-4CDA-ACFF-39DD854F6149}"/>
              </a:ext>
            </a:extLst>
          </p:cNvPr>
          <p:cNvGrpSpPr/>
          <p:nvPr userDrawn="1"/>
        </p:nvGrpSpPr>
        <p:grpSpPr>
          <a:xfrm>
            <a:off x="10717880" y="476448"/>
            <a:ext cx="1797804" cy="6755485"/>
            <a:chOff x="10717880" y="476448"/>
            <a:chExt cx="1797804" cy="6755485"/>
          </a:xfrm>
        </p:grpSpPr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A5DEBE7E-6B6E-4D45-B492-8057C870EDE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10877063" y="476448"/>
              <a:ext cx="747557" cy="1351965"/>
            </a:xfrm>
            <a:prstGeom prst="rect">
              <a:avLst/>
            </a:prstGeom>
          </p:spPr>
        </p:pic>
        <p:pic>
          <p:nvPicPr>
            <p:cNvPr id="24" name="Picture 23" descr="A picture containing shape&#10;&#10;Description automatically generated">
              <a:extLst>
                <a:ext uri="{FF2B5EF4-FFF2-40B4-BE49-F238E27FC236}">
                  <a16:creationId xmlns:a16="http://schemas.microsoft.com/office/drawing/2014/main" id="{2DFC1A43-67CD-4DF2-A8B1-722F079B3E3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673526" y="5389776"/>
              <a:ext cx="1886511" cy="1797804"/>
            </a:xfrm>
            <a:prstGeom prst="rect">
              <a:avLst/>
            </a:prstGeom>
          </p:spPr>
        </p:pic>
      </p:grp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2579832-AA17-4E58-87EA-2FC866949C3B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416815" y="3278669"/>
            <a:ext cx="11297624" cy="2993893"/>
          </a:xfrm>
        </p:spPr>
        <p:txBody>
          <a:bodyPr/>
          <a:lstStyle>
            <a:lvl1pPr marL="0" indent="0" algn="r" rtl="1">
              <a:buNone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algn="r" rtl="1"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algn="r" rtl="1"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algn="r" rtl="1"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algn="r" rtl="1"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ar-KW" dirty="0"/>
              <a:t>أضف النص هنا</a:t>
            </a:r>
            <a:endParaRPr lang="en-US" dirty="0"/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7EE5E791-AD6B-435F-957B-9C6E6E01DD26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425441" y="2318441"/>
            <a:ext cx="11297624" cy="935572"/>
          </a:xfrm>
        </p:spPr>
        <p:txBody>
          <a:bodyPr anchor="ctr">
            <a:normAutofit/>
          </a:bodyPr>
          <a:lstStyle>
            <a:lvl1pPr algn="r" rtl="1">
              <a:defRPr sz="5000" b="1">
                <a:latin typeface="Tajawal" pitchFamily="2" charset="-78"/>
                <a:cs typeface="Tajawal" pitchFamily="2" charset="-78"/>
              </a:defRPr>
            </a:lvl1pPr>
          </a:lstStyle>
          <a:p>
            <a:r>
              <a:rPr lang="ar-KW" dirty="0"/>
              <a:t>أضف النص هنا</a:t>
            </a:r>
            <a:endParaRPr lang="en-US" dirty="0"/>
          </a:p>
        </p:txBody>
      </p:sp>
      <p:pic>
        <p:nvPicPr>
          <p:cNvPr id="30" name="Picture 29" descr="Shape&#10;&#10;Description automatically generated with medium confidence">
            <a:extLst>
              <a:ext uri="{FF2B5EF4-FFF2-40B4-BE49-F238E27FC236}">
                <a16:creationId xmlns:a16="http://schemas.microsoft.com/office/drawing/2014/main" id="{4EF8B689-622D-4CEC-A7B8-BDD5A2FAA07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4750" y="1931925"/>
            <a:ext cx="396719" cy="394948"/>
          </a:xfrm>
          <a:prstGeom prst="rect">
            <a:avLst/>
          </a:prstGeom>
        </p:spPr>
      </p:pic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78FBC3C-9B48-4D88-B550-16C617517862}"/>
              </a:ext>
            </a:extLst>
          </p:cNvPr>
          <p:cNvSpPr>
            <a:spLocks noGrp="1"/>
          </p:cNvSpPr>
          <p:nvPr userDrawn="1">
            <p:ph type="dt" sz="half" idx="14"/>
          </p:nvPr>
        </p:nvSpPr>
        <p:spPr>
          <a:xfrm>
            <a:off x="424132" y="6356350"/>
            <a:ext cx="2743200" cy="365125"/>
          </a:xfrm>
        </p:spPr>
        <p:txBody>
          <a:bodyPr/>
          <a:lstStyle/>
          <a:p>
            <a:fld id="{A544CA44-AF82-4F3A-BF02-277233349E8A}" type="datetimeyyyy">
              <a:rPr lang="en-US" smtClean="0"/>
              <a:t>2021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E15D106-D41D-4730-86FD-42D7D4FF87C1}"/>
              </a:ext>
            </a:extLst>
          </p:cNvPr>
          <p:cNvSpPr>
            <a:spLocks noGrp="1"/>
          </p:cNvSpPr>
          <p:nvPr userDrawn="1">
            <p:ph type="ftr" sz="quarter" idx="15"/>
          </p:nvPr>
        </p:nvSpPr>
        <p:spPr>
          <a:xfrm>
            <a:off x="3831566" y="6356350"/>
            <a:ext cx="4114800" cy="365125"/>
          </a:xfrm>
        </p:spPr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ar-KW" dirty="0"/>
              <a:t>أضف الموضوع / اسم الدائرة هنا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D7527F7-7A63-4AB9-A896-9D9384F6E6A7}"/>
              </a:ext>
            </a:extLst>
          </p:cNvPr>
          <p:cNvSpPr>
            <a:spLocks noGrp="1"/>
          </p:cNvSpPr>
          <p:nvPr userDrawn="1">
            <p:ph type="sldNum" sz="quarter" idx="16"/>
          </p:nvPr>
        </p:nvSpPr>
        <p:spPr/>
        <p:txBody>
          <a:bodyPr/>
          <a:lstStyle/>
          <a:p>
            <a:fld id="{C0C1646E-71D4-4FBE-8B65-9EE4F96EB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447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Slide With Imag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1D23B1-9B0E-4CEE-8DB8-27B8F7FBB78B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6113251" y="2301818"/>
            <a:ext cx="5601187" cy="935572"/>
          </a:xfrm>
        </p:spPr>
        <p:txBody>
          <a:bodyPr anchor="ctr">
            <a:normAutofit/>
          </a:bodyPr>
          <a:lstStyle>
            <a:lvl1pPr algn="r" rtl="1">
              <a:defRPr sz="5000" b="1">
                <a:latin typeface="Tajawal" pitchFamily="2" charset="-78"/>
                <a:cs typeface="Tajawal" pitchFamily="2" charset="-78"/>
              </a:defRPr>
            </a:lvl1pPr>
          </a:lstStyle>
          <a:p>
            <a:r>
              <a:rPr lang="ar-KW" dirty="0"/>
              <a:t>أضف النص هنا</a:t>
            </a:r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2579832-AA17-4E58-87EA-2FC866949C3B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6113251" y="3244794"/>
            <a:ext cx="5601187" cy="3086100"/>
          </a:xfrm>
        </p:spPr>
        <p:txBody>
          <a:bodyPr/>
          <a:lstStyle>
            <a:lvl1pPr marL="0" indent="0" algn="r" rtl="1">
              <a:buNone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algn="r" rtl="1"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algn="r" rtl="1"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algn="r" rtl="1"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algn="r" rtl="1"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ar-KW" dirty="0"/>
              <a:t>أضف النص هنا</a:t>
            </a:r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8C1F1DE0-2957-4C90-B120-4DC98B829A07}"/>
              </a:ext>
            </a:extLst>
          </p:cNvPr>
          <p:cNvGrpSpPr/>
          <p:nvPr userDrawn="1"/>
        </p:nvGrpSpPr>
        <p:grpSpPr>
          <a:xfrm>
            <a:off x="10717880" y="476448"/>
            <a:ext cx="1797804" cy="6755485"/>
            <a:chOff x="10717880" y="476448"/>
            <a:chExt cx="1797804" cy="6755485"/>
          </a:xfrm>
        </p:grpSpPr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A5DEBE7E-6B6E-4D45-B492-8057C870EDE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10877063" y="476448"/>
              <a:ext cx="747557" cy="1351965"/>
            </a:xfrm>
            <a:prstGeom prst="rect">
              <a:avLst/>
            </a:prstGeom>
          </p:spPr>
        </p:pic>
        <p:pic>
          <p:nvPicPr>
            <p:cNvPr id="25" name="Picture 24" descr="A picture containing shape&#10;&#10;Description automatically generated">
              <a:extLst>
                <a:ext uri="{FF2B5EF4-FFF2-40B4-BE49-F238E27FC236}">
                  <a16:creationId xmlns:a16="http://schemas.microsoft.com/office/drawing/2014/main" id="{4017116F-1DA9-4537-A561-17F3BD4B481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673526" y="5389776"/>
              <a:ext cx="1886511" cy="1797804"/>
            </a:xfrm>
            <a:prstGeom prst="rect">
              <a:avLst/>
            </a:prstGeom>
          </p:spPr>
        </p:pic>
      </p:grpSp>
      <p:pic>
        <p:nvPicPr>
          <p:cNvPr id="27" name="Picture 26" descr="Shape&#10;&#10;Description automatically generated with medium confidence">
            <a:extLst>
              <a:ext uri="{FF2B5EF4-FFF2-40B4-BE49-F238E27FC236}">
                <a16:creationId xmlns:a16="http://schemas.microsoft.com/office/drawing/2014/main" id="{067F4B6D-F141-4FDC-8A67-BF696E818C8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4750" y="1931925"/>
            <a:ext cx="396719" cy="394948"/>
          </a:xfrm>
          <a:prstGeom prst="rect">
            <a:avLst/>
          </a:prstGeom>
        </p:spPr>
      </p:pic>
      <p:sp>
        <p:nvSpPr>
          <p:cNvPr id="28" name="Picture Placeholder 26">
            <a:extLst>
              <a:ext uri="{FF2B5EF4-FFF2-40B4-BE49-F238E27FC236}">
                <a16:creationId xmlns:a16="http://schemas.microsoft.com/office/drawing/2014/main" id="{DA43446D-6324-46F4-B272-788F253D0BE2}"/>
              </a:ext>
            </a:extLst>
          </p:cNvPr>
          <p:cNvSpPr>
            <a:spLocks noGrp="1"/>
          </p:cNvSpPr>
          <p:nvPr userDrawn="1">
            <p:ph type="pic" sz="quarter" idx="10"/>
          </p:nvPr>
        </p:nvSpPr>
        <p:spPr>
          <a:xfrm flipH="1">
            <a:off x="2819" y="980344"/>
            <a:ext cx="5981823" cy="5877656"/>
          </a:xfrm>
          <a:custGeom>
            <a:avLst/>
            <a:gdLst>
              <a:gd name="connsiteX0" fmla="*/ 5016228 w 5981823"/>
              <a:gd name="connsiteY0" fmla="*/ 0 h 5877656"/>
              <a:gd name="connsiteX1" fmla="*/ 5780150 w 5981823"/>
              <a:gd name="connsiteY1" fmla="*/ 59925 h 5877656"/>
              <a:gd name="connsiteX2" fmla="*/ 5981823 w 5981823"/>
              <a:gd name="connsiteY2" fmla="*/ 97265 h 5877656"/>
              <a:gd name="connsiteX3" fmla="*/ 5981823 w 5981823"/>
              <a:gd name="connsiteY3" fmla="*/ 5877656 h 5877656"/>
              <a:gd name="connsiteX4" fmla="*/ 43688 w 5981823"/>
              <a:gd name="connsiteY4" fmla="*/ 5877656 h 5877656"/>
              <a:gd name="connsiteX5" fmla="*/ 25899 w 5981823"/>
              <a:gd name="connsiteY5" fmla="*/ 5732513 h 5877656"/>
              <a:gd name="connsiteX6" fmla="*/ 0 w 5981823"/>
              <a:gd name="connsiteY6" fmla="*/ 5200765 h 5877656"/>
              <a:gd name="connsiteX7" fmla="*/ 5016228 w 5981823"/>
              <a:gd name="connsiteY7" fmla="*/ 0 h 5877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981823" h="5877656">
                <a:moveTo>
                  <a:pt x="5016228" y="0"/>
                </a:moveTo>
                <a:cubicBezTo>
                  <a:pt x="5275952" y="0"/>
                  <a:pt x="5531065" y="20465"/>
                  <a:pt x="5780150" y="59925"/>
                </a:cubicBezTo>
                <a:lnTo>
                  <a:pt x="5981823" y="97265"/>
                </a:lnTo>
                <a:lnTo>
                  <a:pt x="5981823" y="5877656"/>
                </a:lnTo>
                <a:lnTo>
                  <a:pt x="43688" y="5877656"/>
                </a:lnTo>
                <a:lnTo>
                  <a:pt x="25899" y="5732513"/>
                </a:lnTo>
                <a:cubicBezTo>
                  <a:pt x="8773" y="5557679"/>
                  <a:pt x="0" y="5380284"/>
                  <a:pt x="0" y="5200765"/>
                </a:cubicBezTo>
                <a:cubicBezTo>
                  <a:pt x="0" y="2328462"/>
                  <a:pt x="2245842" y="0"/>
                  <a:pt x="5016228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598F6AAD-081A-40A3-86CB-9B1D5786E636}"/>
              </a:ext>
            </a:extLst>
          </p:cNvPr>
          <p:cNvSpPr>
            <a:spLocks noGrp="1"/>
          </p:cNvSpPr>
          <p:nvPr userDrawn="1">
            <p:ph type="dt" sz="half" idx="14"/>
          </p:nvPr>
        </p:nvSpPr>
        <p:spPr>
          <a:xfrm>
            <a:off x="6113251" y="6356350"/>
            <a:ext cx="569354" cy="365125"/>
          </a:xfrm>
        </p:spPr>
        <p:txBody>
          <a:bodyPr/>
          <a:lstStyle/>
          <a:p>
            <a:fld id="{A544CA44-AF82-4F3A-BF02-277233349E8A}" type="datetimeyyyy">
              <a:rPr lang="en-US" smtClean="0"/>
              <a:t>2021</a:t>
            </a:fld>
            <a:endParaRPr lang="en-US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EAC487F6-2996-474D-A455-B259ECCE3C1D}"/>
              </a:ext>
            </a:extLst>
          </p:cNvPr>
          <p:cNvSpPr>
            <a:spLocks noGrp="1"/>
          </p:cNvSpPr>
          <p:nvPr userDrawn="1">
            <p:ph type="ftr" sz="quarter" idx="15"/>
          </p:nvPr>
        </p:nvSpPr>
        <p:spPr>
          <a:xfrm>
            <a:off x="6811214" y="6356350"/>
            <a:ext cx="3906665" cy="365125"/>
          </a:xfrm>
        </p:spPr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ar-KW" dirty="0"/>
              <a:t>أضف الموضوع / اسم الدائرة هنا</a:t>
            </a:r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E0EFF6A5-DC56-45D4-9C2B-F6BE40EADEB3}"/>
              </a:ext>
            </a:extLst>
          </p:cNvPr>
          <p:cNvSpPr>
            <a:spLocks noGrp="1"/>
          </p:cNvSpPr>
          <p:nvPr userDrawn="1">
            <p:ph type="sldNum" sz="quarter" idx="16"/>
          </p:nvPr>
        </p:nvSpPr>
        <p:spPr>
          <a:xfrm>
            <a:off x="10877062" y="6356350"/>
            <a:ext cx="476737" cy="365125"/>
          </a:xfrm>
        </p:spPr>
        <p:txBody>
          <a:bodyPr/>
          <a:lstStyle/>
          <a:p>
            <a:fld id="{C0C1646E-71D4-4FBE-8B65-9EE4F96EB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167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Slide With Im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1D23B1-9B0E-4CEE-8DB8-27B8F7FBB78B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6113251" y="2318441"/>
            <a:ext cx="5601187" cy="935572"/>
          </a:xfrm>
        </p:spPr>
        <p:txBody>
          <a:bodyPr anchor="ctr">
            <a:normAutofit/>
          </a:bodyPr>
          <a:lstStyle>
            <a:lvl1pPr algn="r" rtl="1">
              <a:defRPr sz="5000" b="1">
                <a:latin typeface="Tajawal" pitchFamily="2" charset="-78"/>
                <a:cs typeface="Tajawal" pitchFamily="2" charset="-78"/>
              </a:defRPr>
            </a:lvl1pPr>
          </a:lstStyle>
          <a:p>
            <a:r>
              <a:rPr lang="ar-KW" dirty="0"/>
              <a:t>أضف النص هنا</a:t>
            </a:r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2579832-AA17-4E58-87EA-2FC866949C3B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6113251" y="3261417"/>
            <a:ext cx="5601187" cy="3086100"/>
          </a:xfrm>
        </p:spPr>
        <p:txBody>
          <a:bodyPr/>
          <a:lstStyle>
            <a:lvl1pPr marL="0" indent="0" algn="r" rtl="1">
              <a:buNone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algn="r" rtl="1"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algn="r" rtl="1"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algn="r" rtl="1"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algn="r" rtl="1"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ar-KW" dirty="0"/>
              <a:t>أضف النص هنا</a:t>
            </a:r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4AD3743C-7326-428F-BE80-C7CA91C37D08}"/>
              </a:ext>
            </a:extLst>
          </p:cNvPr>
          <p:cNvGrpSpPr/>
          <p:nvPr userDrawn="1"/>
        </p:nvGrpSpPr>
        <p:grpSpPr>
          <a:xfrm>
            <a:off x="10717880" y="476448"/>
            <a:ext cx="1797804" cy="6755485"/>
            <a:chOff x="10717880" y="476448"/>
            <a:chExt cx="1797804" cy="6755485"/>
          </a:xfrm>
        </p:grpSpPr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A5DEBE7E-6B6E-4D45-B492-8057C870EDE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10877063" y="476448"/>
              <a:ext cx="747557" cy="1351965"/>
            </a:xfrm>
            <a:prstGeom prst="rect">
              <a:avLst/>
            </a:prstGeom>
          </p:spPr>
        </p:pic>
        <p:pic>
          <p:nvPicPr>
            <p:cNvPr id="25" name="Picture 24" descr="A picture containing shape&#10;&#10;Description automatically generated">
              <a:extLst>
                <a:ext uri="{FF2B5EF4-FFF2-40B4-BE49-F238E27FC236}">
                  <a16:creationId xmlns:a16="http://schemas.microsoft.com/office/drawing/2014/main" id="{4017116F-1DA9-4537-A561-17F3BD4B481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673526" y="5389776"/>
              <a:ext cx="1886511" cy="1797804"/>
            </a:xfrm>
            <a:prstGeom prst="rect">
              <a:avLst/>
            </a:prstGeom>
          </p:spPr>
        </p:pic>
      </p:grpSp>
      <p:pic>
        <p:nvPicPr>
          <p:cNvPr id="27" name="Picture 26" descr="Shape&#10;&#10;Description automatically generated with medium confidence">
            <a:extLst>
              <a:ext uri="{FF2B5EF4-FFF2-40B4-BE49-F238E27FC236}">
                <a16:creationId xmlns:a16="http://schemas.microsoft.com/office/drawing/2014/main" id="{067F4B6D-F141-4FDC-8A67-BF696E818C8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4750" y="1931925"/>
            <a:ext cx="396719" cy="394948"/>
          </a:xfrm>
          <a:prstGeom prst="rect">
            <a:avLst/>
          </a:prstGeom>
        </p:spPr>
      </p:pic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AEBD3C32-2CAA-423D-A268-34FB5CA79742}"/>
              </a:ext>
            </a:extLst>
          </p:cNvPr>
          <p:cNvSpPr>
            <a:spLocks noGrp="1"/>
          </p:cNvSpPr>
          <p:nvPr userDrawn="1">
            <p:ph type="pic" sz="quarter" idx="10"/>
          </p:nvPr>
        </p:nvSpPr>
        <p:spPr>
          <a:xfrm flipH="1">
            <a:off x="471" y="0"/>
            <a:ext cx="4280175" cy="6858000"/>
          </a:xfrm>
          <a:custGeom>
            <a:avLst/>
            <a:gdLst>
              <a:gd name="connsiteX0" fmla="*/ 1729930 w 4280175"/>
              <a:gd name="connsiteY0" fmla="*/ 0 h 6858000"/>
              <a:gd name="connsiteX1" fmla="*/ 4280175 w 4280175"/>
              <a:gd name="connsiteY1" fmla="*/ 0 h 6858000"/>
              <a:gd name="connsiteX2" fmla="*/ 4280175 w 4280175"/>
              <a:gd name="connsiteY2" fmla="*/ 6858000 h 6858000"/>
              <a:gd name="connsiteX3" fmla="*/ 1729930 w 4280175"/>
              <a:gd name="connsiteY3" fmla="*/ 6858000 h 6858000"/>
              <a:gd name="connsiteX4" fmla="*/ 1687541 w 4280175"/>
              <a:gd name="connsiteY4" fmla="*/ 6827570 h 6858000"/>
              <a:gd name="connsiteX5" fmla="*/ 0 w 4280175"/>
              <a:gd name="connsiteY5" fmla="*/ 3429000 h 6858000"/>
              <a:gd name="connsiteX6" fmla="*/ 1687541 w 4280175"/>
              <a:gd name="connsiteY6" fmla="*/ 3043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80175" h="6858000">
                <a:moveTo>
                  <a:pt x="1729930" y="0"/>
                </a:moveTo>
                <a:lnTo>
                  <a:pt x="4280175" y="0"/>
                </a:lnTo>
                <a:lnTo>
                  <a:pt x="4280175" y="6858000"/>
                </a:lnTo>
                <a:lnTo>
                  <a:pt x="1729930" y="6858000"/>
                </a:lnTo>
                <a:lnTo>
                  <a:pt x="1687541" y="6827570"/>
                </a:lnTo>
                <a:cubicBezTo>
                  <a:pt x="663100" y="6054148"/>
                  <a:pt x="0" y="4819749"/>
                  <a:pt x="0" y="3429000"/>
                </a:cubicBezTo>
                <a:cubicBezTo>
                  <a:pt x="0" y="2038252"/>
                  <a:pt x="663100" y="803852"/>
                  <a:pt x="1687541" y="30431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7" name="Date Placeholder 16">
            <a:extLst>
              <a:ext uri="{FF2B5EF4-FFF2-40B4-BE49-F238E27FC236}">
                <a16:creationId xmlns:a16="http://schemas.microsoft.com/office/drawing/2014/main" id="{33E473CD-C85E-4785-8E87-D734AC0A8151}"/>
              </a:ext>
            </a:extLst>
          </p:cNvPr>
          <p:cNvSpPr>
            <a:spLocks noGrp="1"/>
          </p:cNvSpPr>
          <p:nvPr userDrawn="1">
            <p:ph type="dt" sz="half" idx="14"/>
          </p:nvPr>
        </p:nvSpPr>
        <p:spPr>
          <a:xfrm>
            <a:off x="6113251" y="6352282"/>
            <a:ext cx="507521" cy="365125"/>
          </a:xfrm>
        </p:spPr>
        <p:txBody>
          <a:bodyPr/>
          <a:lstStyle/>
          <a:p>
            <a:fld id="{A544CA44-AF82-4F3A-BF02-277233349E8A}" type="datetimeyyyy">
              <a:rPr lang="en-US" smtClean="0"/>
              <a:t>2021</a:t>
            </a:fld>
            <a:endParaRPr lang="en-US"/>
          </a:p>
        </p:txBody>
      </p:sp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29343A1D-8264-42CD-A178-8A07EB227B41}"/>
              </a:ext>
            </a:extLst>
          </p:cNvPr>
          <p:cNvSpPr>
            <a:spLocks noGrp="1"/>
          </p:cNvSpPr>
          <p:nvPr userDrawn="1">
            <p:ph type="ftr" sz="quarter" idx="15"/>
          </p:nvPr>
        </p:nvSpPr>
        <p:spPr>
          <a:xfrm>
            <a:off x="6779955" y="6354975"/>
            <a:ext cx="3937924" cy="365125"/>
          </a:xfrm>
        </p:spPr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ar-KW" dirty="0"/>
              <a:t>أضف الموضوع / اسم الدائرة هنا</a:t>
            </a:r>
            <a:endParaRPr lang="en-US" dirty="0"/>
          </a:p>
        </p:txBody>
      </p:sp>
      <p:sp>
        <p:nvSpPr>
          <p:cNvPr id="26" name="Slide Number Placeholder 25">
            <a:extLst>
              <a:ext uri="{FF2B5EF4-FFF2-40B4-BE49-F238E27FC236}">
                <a16:creationId xmlns:a16="http://schemas.microsoft.com/office/drawing/2014/main" id="{B0ECE368-1F2C-437F-BCD3-40AFB11D2791}"/>
              </a:ext>
            </a:extLst>
          </p:cNvPr>
          <p:cNvSpPr>
            <a:spLocks noGrp="1"/>
          </p:cNvSpPr>
          <p:nvPr userDrawn="1">
            <p:ph type="sldNum" sz="quarter" idx="16"/>
          </p:nvPr>
        </p:nvSpPr>
        <p:spPr>
          <a:xfrm>
            <a:off x="10877062" y="6356350"/>
            <a:ext cx="476737" cy="365125"/>
          </a:xfrm>
        </p:spPr>
        <p:txBody>
          <a:bodyPr/>
          <a:lstStyle/>
          <a:p>
            <a:fld id="{C0C1646E-71D4-4FBE-8B65-9EE4F96EB16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729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B72C24B-6363-474A-9807-08ABECFA2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036767-F9AF-4526-AE71-B27D68066C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719769-9E35-4B3C-BB58-2C15DBEAB8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44CA44-AF82-4F3A-BF02-277233349E8A}" type="datetimeyyyy">
              <a:rPr lang="en-US" smtClean="0"/>
              <a:t>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5A7BAC-198A-4B58-928F-1E9DCD1B63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ar-KW"/>
              <a:t>أضف الموضوع / اسم الدائرة هنا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63B919-C5E1-4BB9-9BEC-C8AD684268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C1646E-71D4-4FBE-8B65-9EE4F96EB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019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0" r:id="rId4"/>
    <p:sldLayoutId id="2147483661" r:id="rId5"/>
    <p:sldLayoutId id="2147483653" r:id="rId6"/>
    <p:sldLayoutId id="2147483657" r:id="rId7"/>
    <p:sldLayoutId id="2147483658" r:id="rId8"/>
    <p:sldLayoutId id="2147483662" r:id="rId9"/>
    <p:sldLayoutId id="2147483663" r:id="rId10"/>
    <p:sldLayoutId id="2147483664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316357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5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DC7025-2762-4FB8-AA9E-5FF5EA56BD8F}" type="datetime1">
              <a:rPr lang="en-US" smtClean="0"/>
              <a:t>23/Nov/21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9980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fld id="{741EE431-B5E2-4D48-8CCD-6B06C5304CCA}" type="datetime1">
              <a:rPr lang="en-US" smtClean="0"/>
              <a:t>23/Nov/21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299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70C01-1AFF-4BFE-B444-B605F023D1A7}" type="datetime1">
              <a:rPr lang="en-US" smtClean="0"/>
              <a:t>23/Nov/21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565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en-US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C3286C04-AD31-494A-919D-4FA0BB174A12}" type="datetime1">
              <a:rPr lang="en-US" smtClean="0"/>
              <a:t>23/Nov/21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635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en-US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AA165007-4EF3-44E2-AFF4-A2F1652A8873}" type="datetime1">
              <a:rPr lang="en-US" smtClean="0"/>
              <a:t>23/Nov/21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6848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en-US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AEF2BF1A-FDA2-436E-976B-5390CEF28A2A}" type="datetime1">
              <a:rPr lang="en-US" smtClean="0"/>
              <a:t>23/Nov/21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211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1323F14-9FAF-4D53-A332-AF7F498F7515}" type="datetime1">
              <a:rPr lang="en-US" smtClean="0"/>
              <a:t>23/Nov/21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1023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5AE4495-C3DC-4BB1-8D1D-EF3F5471D396}" type="datetime1">
              <a:rPr lang="en-US" smtClean="0"/>
              <a:t>23/Nov/21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5263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5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C3F3491-F938-4CFC-AD10-FC46F22FB1B1}" type="datetime1">
              <a:rPr lang="en-US" smtClean="0"/>
              <a:t>23/Nov/21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0301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5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CB95A71-72A9-4E22-9584-E0BBA58777C0}" type="datetime1">
              <a:rPr lang="en-US" smtClean="0"/>
              <a:t>23/Nov/21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8640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10</Words>
  <Application>Microsoft Office PowerPoint</Application>
  <PresentationFormat>Widescreen</PresentationFormat>
  <Paragraphs>10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Tajawal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Contents </dc:title>
  <dc:creator>Maryam Hassan Yaseen Ali</dc:creator>
  <cp:lastModifiedBy>Haifaa Mohammad Khaled Abden</cp:lastModifiedBy>
  <cp:revision>16</cp:revision>
  <dcterms:created xsi:type="dcterms:W3CDTF">2021-09-05T04:58:36Z</dcterms:created>
  <dcterms:modified xsi:type="dcterms:W3CDTF">2021-11-23T08:29:02Z</dcterms:modified>
</cp:coreProperties>
</file>