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A3"/>
    <a:srgbClr val="E22228"/>
    <a:srgbClr val="00A14F"/>
    <a:srgbClr val="0358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483F9-BE67-4248-8C11-8C5BE657F9EA}" type="datetimeFigureOut">
              <a:rPr lang="en-US" smtClean="0"/>
              <a:t>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E5095-E235-455F-88F6-BCE6EF78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1536ECF-E1EC-479E-B388-7F5BADFAE956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451C405-B29D-4292-B552-B97BB6561F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9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A1E554C-D2A2-43EC-8733-253BBDD970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ACD2C7-D63D-41D3-B1DE-13DDC1FEE5C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1928796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18443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61419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7AD9035-D32E-48E3-A715-89DAF92C1841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5" name="Picture 2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017116F-1DA9-4537-A561-17F3BD4B48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A9490D2F-B61F-4385-9ADB-EC8D861ABC3E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584631" y="2235314"/>
            <a:ext cx="4882551" cy="4029076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741B3F1-4764-4D41-A4A7-B84F275FCBA8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>
          <a:xfrm>
            <a:off x="584631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5C32D0-3651-4A94-BC2F-29A10E9E3F0C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>
          <a:xfrm>
            <a:off x="3778370" y="6356350"/>
            <a:ext cx="437503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FEA405F-38F5-46F0-87A5-46BCD9826165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4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01817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44793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508B743-9B7C-401E-9713-55C82626DFEC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5" name="Picture 2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017116F-1DA9-4537-A561-17F3BD4B48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A8F76513-9DFB-4ABB-A4F8-C243E27340B2}"/>
              </a:ext>
            </a:extLst>
          </p:cNvPr>
          <p:cNvSpPr>
            <a:spLocks noGrp="1"/>
          </p:cNvSpPr>
          <p:nvPr userDrawn="1">
            <p:ph sz="quarter" idx="18"/>
          </p:nvPr>
        </p:nvSpPr>
        <p:spPr>
          <a:xfrm>
            <a:off x="661088" y="2235314"/>
            <a:ext cx="4791075" cy="4029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6F4B437-39C7-49F8-8A74-6BBD4F10E67E}"/>
              </a:ext>
            </a:extLst>
          </p:cNvPr>
          <p:cNvSpPr>
            <a:spLocks noGrp="1"/>
          </p:cNvSpPr>
          <p:nvPr userDrawn="1">
            <p:ph type="dt" sz="half" idx="19"/>
          </p:nvPr>
        </p:nvSpPr>
        <p:spPr>
          <a:xfrm>
            <a:off x="661088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45EF757-CA3A-49D6-A73C-C7C762EDEDDA}"/>
              </a:ext>
            </a:extLst>
          </p:cNvPr>
          <p:cNvSpPr>
            <a:spLocks noGrp="1"/>
          </p:cNvSpPr>
          <p:nvPr userDrawn="1">
            <p:ph type="ftr" sz="quarter" idx="20"/>
          </p:nvPr>
        </p:nvSpPr>
        <p:spPr>
          <a:xfrm>
            <a:off x="3864634" y="6356350"/>
            <a:ext cx="4288766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1120671-6256-464C-B4E9-CA9CB291FEF1}"/>
              </a:ext>
            </a:extLst>
          </p:cNvPr>
          <p:cNvSpPr>
            <a:spLocks noGrp="1"/>
          </p:cNvSpPr>
          <p:nvPr userDrawn="1">
            <p:ph type="sldNum" sz="quarter" idx="21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4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5920" y="2976150"/>
            <a:ext cx="10076171" cy="1148900"/>
          </a:xfrm>
        </p:spPr>
        <p:txBody>
          <a:bodyPr anchor="ctr">
            <a:normAutofit/>
          </a:bodyPr>
          <a:lstStyle>
            <a:lvl1pPr algn="r" rtl="1">
              <a:defRPr sz="6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2569465" y="4218571"/>
            <a:ext cx="9144000" cy="365125"/>
          </a:xfrm>
        </p:spPr>
        <p:txBody>
          <a:bodyPr anchor="ctr">
            <a:noAutofit/>
          </a:bodyPr>
          <a:lstStyle>
            <a:lvl1pPr marL="0" indent="0" algn="r" rtl="1">
              <a:buNone/>
              <a:defRPr sz="28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BA259F9-B571-4B19-B466-A425E2E9AC55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2" name="Picture 21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0B24695-B527-40AB-9C54-EE0563748C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E349852-8C10-40D4-AF91-3EBDA9B84A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480878"/>
            <a:ext cx="432359" cy="430429"/>
          </a:xfrm>
          <a:prstGeom prst="rect">
            <a:avLst/>
          </a:prstGeom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1386DDF-B6C7-4DC4-B8FE-909EA0C1E62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841AF32-1F13-4383-8679-598BF7B0974F}" type="datetimeyyyy">
              <a:rPr lang="en-US" smtClean="0"/>
              <a:t>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404069" y="2810916"/>
            <a:ext cx="5315437" cy="1511017"/>
          </a:xfrm>
        </p:spPr>
        <p:txBody>
          <a:bodyPr anchor="t">
            <a:noAutofit/>
          </a:bodyPr>
          <a:lstStyle>
            <a:lvl1pPr algn="r" rtl="1">
              <a:defRPr sz="5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395443" y="4433445"/>
            <a:ext cx="5315437" cy="365125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3593BBB-DB83-452D-A278-D32DD2CE8525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85CBF0D-9A71-471D-B938-9F79ADD67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CB4ACC7-F055-46AE-84C8-B4ADA1F692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ED51D07D-F382-430E-9B1E-8C416724479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325610"/>
            <a:ext cx="432359" cy="430429"/>
          </a:xfrm>
          <a:prstGeom prst="rect">
            <a:avLst/>
          </a:prstGeom>
        </p:spPr>
      </p:pic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AA3D0E6E-F009-46FA-A07D-BE2EE13C9C55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 flipH="1">
            <a:off x="-817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916E2C4-43E0-4E38-A767-16152DB1C314}"/>
              </a:ext>
            </a:extLst>
          </p:cNvPr>
          <p:cNvSpPr>
            <a:spLocks noGrp="1"/>
          </p:cNvSpPr>
          <p:nvPr userDrawn="1">
            <p:ph type="dt" sz="half" idx="12"/>
          </p:nvPr>
        </p:nvSpPr>
        <p:spPr>
          <a:xfrm>
            <a:off x="6384976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404069" y="2844165"/>
            <a:ext cx="5315437" cy="1511017"/>
          </a:xfrm>
        </p:spPr>
        <p:txBody>
          <a:bodyPr anchor="t">
            <a:noAutofit/>
          </a:bodyPr>
          <a:lstStyle>
            <a:lvl1pPr algn="r" rtl="1">
              <a:defRPr sz="5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395443" y="4466694"/>
            <a:ext cx="5315437" cy="365125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9ED06C-3DD5-45F5-A024-CB59B3FC4731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85CBF0D-9A71-471D-B938-9F79ADD67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CB4ACC7-F055-46AE-84C8-B4ADA1F692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ED51D07D-F382-430E-9B1E-8C416724479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325610"/>
            <a:ext cx="432359" cy="430429"/>
          </a:xfrm>
          <a:prstGeom prst="rect">
            <a:avLst/>
          </a:prstGeom>
        </p:spPr>
      </p:pic>
      <p:sp>
        <p:nvSpPr>
          <p:cNvPr id="11" name="Picture Placeholder 15">
            <a:extLst>
              <a:ext uri="{FF2B5EF4-FFF2-40B4-BE49-F238E27FC236}">
                <a16:creationId xmlns:a16="http://schemas.microsoft.com/office/drawing/2014/main" id="{E0B3C55D-3E38-40AF-BC5D-159568F4EE3F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 flipH="1">
            <a:off x="2800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A932DD-9718-47B6-99A6-EC4CAF457076}"/>
              </a:ext>
            </a:extLst>
          </p:cNvPr>
          <p:cNvSpPr>
            <a:spLocks noGrp="1"/>
          </p:cNvSpPr>
          <p:nvPr userDrawn="1">
            <p:ph type="dt" sz="half" idx="12"/>
          </p:nvPr>
        </p:nvSpPr>
        <p:spPr>
          <a:xfrm>
            <a:off x="3253594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404069" y="2835855"/>
            <a:ext cx="5315437" cy="1511017"/>
          </a:xfrm>
        </p:spPr>
        <p:txBody>
          <a:bodyPr anchor="t">
            <a:noAutofit/>
          </a:bodyPr>
          <a:lstStyle>
            <a:lvl1pPr algn="r" rtl="1">
              <a:defRPr sz="5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395443" y="4458384"/>
            <a:ext cx="5315437" cy="365125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76C15E1-8FC6-4A9A-A204-AA40814CCF6B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85CBF0D-9A71-471D-B938-9F79ADD67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CB4ACC7-F055-46AE-84C8-B4ADA1F692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ED51D07D-F382-430E-9B1E-8C416724479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325610"/>
            <a:ext cx="432359" cy="430429"/>
          </a:xfrm>
          <a:prstGeom prst="rect">
            <a:avLst/>
          </a:prstGeom>
        </p:spPr>
      </p:pic>
      <p:sp>
        <p:nvSpPr>
          <p:cNvPr id="16" name="Picture Placeholder 18">
            <a:extLst>
              <a:ext uri="{FF2B5EF4-FFF2-40B4-BE49-F238E27FC236}">
                <a16:creationId xmlns:a16="http://schemas.microsoft.com/office/drawing/2014/main" id="{31AC8BA9-F435-4C5B-9046-835D55E01F2B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472300" y="584341"/>
            <a:ext cx="4882551" cy="5704337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92AA0-8E72-4815-B8B0-ACEFB4A7A52A}"/>
              </a:ext>
            </a:extLst>
          </p:cNvPr>
          <p:cNvSpPr>
            <a:spLocks noGrp="1"/>
          </p:cNvSpPr>
          <p:nvPr userDrawn="1">
            <p:ph type="dt" sz="half" idx="12"/>
          </p:nvPr>
        </p:nvSpPr>
        <p:spPr>
          <a:xfrm>
            <a:off x="6402217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/ Bullets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A5DEBE7E-6B6E-4D45-B492-8057C870ED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77063" y="476448"/>
            <a:ext cx="747557" cy="13519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25441" y="2293505"/>
            <a:ext cx="11297624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25441" y="3236481"/>
            <a:ext cx="10935187" cy="3009783"/>
          </a:xfrm>
        </p:spPr>
        <p:txBody>
          <a:bodyPr/>
          <a:lstStyle>
            <a:lvl1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  <a:p>
            <a:pPr lvl="1"/>
            <a:r>
              <a:rPr lang="ar-KW" dirty="0"/>
              <a:t>المستوى الثاني</a:t>
            </a:r>
            <a:endParaRPr lang="en-US" dirty="0"/>
          </a:p>
          <a:p>
            <a:pPr lvl="2"/>
            <a:r>
              <a:rPr lang="ar-KW" dirty="0"/>
              <a:t>المستوى الثالث</a:t>
            </a:r>
            <a:endParaRPr lang="en-US" dirty="0"/>
          </a:p>
          <a:p>
            <a:pPr lvl="3"/>
            <a:r>
              <a:rPr lang="ar-KW" dirty="0"/>
              <a:t>المستوى الرابع</a:t>
            </a:r>
            <a:endParaRPr lang="en-US" dirty="0"/>
          </a:p>
          <a:p>
            <a:pPr lvl="4"/>
            <a:r>
              <a:rPr lang="ar-KW" dirty="0"/>
              <a:t>المستوى الخامس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3AEF5A2-3DC9-4383-8C27-BFEFED6FE183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FB2942F-A0F2-4B37-AD7C-D40457665F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4" name="Picture 23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CE3A61E-9F04-4150-B773-EBD404B033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916E96E3-75CD-4684-977D-0F675FF05E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3A91CF-2A62-453E-B982-6601FDAF5A38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>
          <a:xfrm>
            <a:off x="425441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450B1-E721-4D44-9407-A37DCB6FB069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>
          <a:xfrm>
            <a:off x="3832220" y="6356350"/>
            <a:ext cx="411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7F6A27-6281-4A21-B4DD-B93F79FE39F8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5DA8CCE-AB12-4CDA-ACFF-39DD854F6149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4" name="Picture 23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DFC1A43-67CD-4DF2-A8B1-722F079B3E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16815" y="3278669"/>
            <a:ext cx="11297624" cy="2993893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7EE5E791-AD6B-435F-957B-9C6E6E01DD26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25441" y="2318441"/>
            <a:ext cx="11297624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30" name="Picture 29" descr="Shape&#10;&#10;Description automatically generated with medium confidence">
            <a:extLst>
              <a:ext uri="{FF2B5EF4-FFF2-40B4-BE49-F238E27FC236}">
                <a16:creationId xmlns:a16="http://schemas.microsoft.com/office/drawing/2014/main" id="{4EF8B689-622D-4CEC-A7B8-BDD5A2FAA0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8FBC3C-9B48-4D88-B550-16C617517862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>
          <a:xfrm>
            <a:off x="424132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15D106-D41D-4730-86FD-42D7D4FF87C1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>
          <a:xfrm>
            <a:off x="3831566" y="6356350"/>
            <a:ext cx="411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7527F7-7A63-4AB9-A896-9D9384F6E6A7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01818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44794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C1F1DE0-2957-4C90-B120-4DC98B829A07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5" name="Picture 2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017116F-1DA9-4537-A561-17F3BD4B48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DA43446D-6324-46F4-B272-788F253D0BE2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 flipH="1">
            <a:off x="2819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8F6AAD-081A-40A3-86CB-9B1D5786E636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>
          <a:xfrm>
            <a:off x="6113251" y="6356350"/>
            <a:ext cx="569354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AC487F6-2996-474D-A455-B259ECCE3C1D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>
          <a:xfrm>
            <a:off x="6811214" y="6356350"/>
            <a:ext cx="3906665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0EFF6A5-DC56-45D4-9C2B-F6BE40EADEB3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>
          <a:xfrm>
            <a:off x="10877062" y="6356350"/>
            <a:ext cx="476737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18441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61417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AD3743C-7326-428F-BE80-C7CA91C37D08}"/>
              </a:ext>
            </a:extLst>
          </p:cNvPr>
          <p:cNvGrpSpPr/>
          <p:nvPr userDrawn="1"/>
        </p:nvGrpSpPr>
        <p:grpSpPr>
          <a:xfrm>
            <a:off x="10717880" y="476448"/>
            <a:ext cx="1797804" cy="6755485"/>
            <a:chOff x="10717880" y="476448"/>
            <a:chExt cx="1797804" cy="67554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5" name="Picture 2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017116F-1DA9-4537-A561-17F3BD4B48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EBD3C32-2CAA-423D-A268-34FB5CA79742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 flipH="1">
            <a:off x="471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33E473CD-C85E-4785-8E87-D734AC0A8151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>
          <a:xfrm>
            <a:off x="6113251" y="6352282"/>
            <a:ext cx="507521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29343A1D-8264-42CD-A178-8A07EB227B41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>
          <a:xfrm>
            <a:off x="6779955" y="6354975"/>
            <a:ext cx="3937924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B0ECE368-1F2C-437F-BCD3-40AFB11D2791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>
          <a:xfrm>
            <a:off x="10877062" y="6356350"/>
            <a:ext cx="476737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2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2C24B-6363-474A-9807-08ABECFA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36767-F9AF-4526-AE71-B27D68066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19769-9E35-4B3C-BB58-2C15DBEAB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BAC-198A-4B58-928F-1E9DCD1B6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KW"/>
              <a:t>أضف الموضوع / اسم الدائرة هنا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3B919-C5E1-4BB9-9BEC-C8AD68426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1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3" r:id="rId6"/>
    <p:sldLayoutId id="2147483657" r:id="rId7"/>
    <p:sldLayoutId id="2147483658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63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DC7025-2762-4FB8-AA9E-5FF5EA56BD8F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9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741EE431-B5E2-4D48-8CCD-6B06C5304CCA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9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0C01-1AFF-4BFE-B444-B605F023D1A7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6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3286C04-AD31-494A-919D-4FA0BB174A12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3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A165007-4EF3-44E2-AFF4-A2F1652A8873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8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EF2BF1A-FDA2-436E-976B-5390CEF28A2A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323F14-9FAF-4D53-A332-AF7F498F7515}" type="datetime1">
              <a:rPr lang="en-US" smtClean="0"/>
              <a:t>23/Nov/21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0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AE4495-C3DC-4BB1-8D1D-EF3F5471D396}" type="datetime1">
              <a:rPr lang="en-US" smtClean="0"/>
              <a:t>23/Nov/21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3F3491-F938-4CFC-AD10-FC46F22FB1B1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3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95A71-72A9-4E22-9584-E0BBA58777C0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10</Words>
  <Application>Microsoft Office PowerPoint</Application>
  <PresentationFormat>Widescreen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Tajawal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 </dc:title>
  <dc:creator>Maryam Hassan Yaseen Ali</dc:creator>
  <cp:lastModifiedBy>Haifaa Mohammad Khaled Abden</cp:lastModifiedBy>
  <cp:revision>16</cp:revision>
  <dcterms:created xsi:type="dcterms:W3CDTF">2021-09-05T04:58:36Z</dcterms:created>
  <dcterms:modified xsi:type="dcterms:W3CDTF">2021-11-23T08:29:02Z</dcterms:modified>
</cp:coreProperties>
</file>