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7A3"/>
    <a:srgbClr val="E22228"/>
    <a:srgbClr val="00A14F"/>
    <a:srgbClr val="0358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483F9-BE67-4248-8C11-8C5BE657F9EA}" type="datetimeFigureOut">
              <a:rPr lang="en-US" smtClean="0"/>
              <a:t>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E5095-E235-455F-88F6-BCE6EF78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672F59F-9DA5-4AB4-B1F3-770DFE2DB2B1}"/>
              </a:ext>
            </a:extLst>
          </p:cNvPr>
          <p:cNvGrpSpPr/>
          <p:nvPr userDrawn="1"/>
        </p:nvGrpSpPr>
        <p:grpSpPr>
          <a:xfrm>
            <a:off x="0" y="476448"/>
            <a:ext cx="12515684" cy="6755485"/>
            <a:chOff x="0" y="476448"/>
            <a:chExt cx="12515684" cy="6755485"/>
          </a:xfrm>
        </p:grpSpPr>
        <p:pic>
          <p:nvPicPr>
            <p:cNvPr id="19" name="Picture 18" descr="Background pattern&#10;&#10;Description automatically generated">
              <a:extLst>
                <a:ext uri="{FF2B5EF4-FFF2-40B4-BE49-F238E27FC236}">
                  <a16:creationId xmlns:a16="http://schemas.microsoft.com/office/drawing/2014/main" id="{7B80FCA2-1699-4804-98D1-D12CC627FF3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50"/>
            <a:stretch/>
          </p:blipFill>
          <p:spPr>
            <a:xfrm>
              <a:off x="0" y="576831"/>
              <a:ext cx="12192000" cy="6281169"/>
            </a:xfrm>
            <a:prstGeom prst="rect">
              <a:avLst/>
            </a:prstGeom>
          </p:spPr>
        </p:pic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1536ECF-E1EC-479E-B388-7F5BADFAE956}"/>
                </a:ext>
              </a:extLst>
            </p:cNvPr>
            <p:cNvGrpSpPr/>
            <p:nvPr userDrawn="1"/>
          </p:nvGrpSpPr>
          <p:grpSpPr>
            <a:xfrm>
              <a:off x="10717880" y="476448"/>
              <a:ext cx="1797804" cy="6755485"/>
              <a:chOff x="10717880" y="476448"/>
              <a:chExt cx="1797804" cy="6755485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F451C405-B29D-4292-B552-B97BB6561F6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10877063" y="476448"/>
                <a:ext cx="747557" cy="1351965"/>
              </a:xfrm>
              <a:prstGeom prst="rect">
                <a:avLst/>
              </a:prstGeom>
            </p:spPr>
          </p:pic>
          <p:pic>
            <p:nvPicPr>
              <p:cNvPr id="9" name="Picture 8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BA1E554C-D2A2-43EC-8733-253BBDD970E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673526" y="5389776"/>
                <a:ext cx="1886511" cy="1797804"/>
              </a:xfrm>
              <a:prstGeom prst="rect">
                <a:avLst/>
              </a:prstGeom>
            </p:spPr>
          </p:pic>
        </p:grpSp>
      </p:grpSp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CBACD2C7-D63D-41D3-B1DE-13DDC1FEE5C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341" y="1928796"/>
            <a:ext cx="432359" cy="43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8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With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88A7AE3-5718-4A1F-8AB5-827EE25DCE17}"/>
              </a:ext>
            </a:extLst>
          </p:cNvPr>
          <p:cNvGrpSpPr/>
          <p:nvPr userDrawn="1"/>
        </p:nvGrpSpPr>
        <p:grpSpPr>
          <a:xfrm>
            <a:off x="0" y="476448"/>
            <a:ext cx="12515684" cy="6755485"/>
            <a:chOff x="0" y="476448"/>
            <a:chExt cx="12515684" cy="675548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A624372-2D1F-4DCB-808D-6DC522697E28}"/>
                </a:ext>
              </a:extLst>
            </p:cNvPr>
            <p:cNvGrpSpPr/>
            <p:nvPr userDrawn="1"/>
          </p:nvGrpSpPr>
          <p:grpSpPr>
            <a:xfrm>
              <a:off x="0" y="476448"/>
              <a:ext cx="12192000" cy="6381552"/>
              <a:chOff x="0" y="476448"/>
              <a:chExt cx="12192000" cy="6381552"/>
            </a:xfrm>
          </p:grpSpPr>
          <p:pic>
            <p:nvPicPr>
              <p:cNvPr id="19" name="Picture 18" descr="Background pattern&#10;&#10;Description automatically generated">
                <a:extLst>
                  <a:ext uri="{FF2B5EF4-FFF2-40B4-BE49-F238E27FC236}">
                    <a16:creationId xmlns:a16="http://schemas.microsoft.com/office/drawing/2014/main" id="{127EE7A8-B3E0-44A3-949A-FB59AD7EA487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2">
                <a:alphaModFix am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2750"/>
              <a:stretch/>
            </p:blipFill>
            <p:spPr>
              <a:xfrm>
                <a:off x="0" y="576831"/>
                <a:ext cx="12192000" cy="6281169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A5DEBE7E-6B6E-4D45-B492-8057C870EDE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10877063" y="476448"/>
                <a:ext cx="747557" cy="1351965"/>
              </a:xfrm>
              <a:prstGeom prst="rect">
                <a:avLst/>
              </a:prstGeom>
            </p:spPr>
          </p:pic>
        </p:grpSp>
        <p:pic>
          <p:nvPicPr>
            <p:cNvPr id="25" name="Picture 24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4017116F-1DA9-4537-A561-17F3BD4B48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71D23B1-9B0E-4CEE-8DB8-27B8F7FBB78B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113251" y="2310131"/>
            <a:ext cx="5601187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113251" y="3253107"/>
            <a:ext cx="5601187" cy="3086100"/>
          </a:xfrm>
        </p:spPr>
        <p:txBody>
          <a:bodyPr/>
          <a:lstStyle>
            <a:lvl1pPr marL="0" indent="0" algn="r" rtl="1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</p:txBody>
      </p:sp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67F4B6D-F141-4FDC-8A67-BF696E818C8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A9490D2F-B61F-4385-9ADB-EC8D861ABC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4631" y="2235314"/>
            <a:ext cx="4882551" cy="4029076"/>
          </a:xfrm>
          <a:custGeom>
            <a:avLst/>
            <a:gdLst>
              <a:gd name="connsiteX0" fmla="*/ 184023 w 4882551"/>
              <a:gd name="connsiteY0" fmla="*/ 0 h 5625561"/>
              <a:gd name="connsiteX1" fmla="*/ 4698528 w 4882551"/>
              <a:gd name="connsiteY1" fmla="*/ 0 h 5625561"/>
              <a:gd name="connsiteX2" fmla="*/ 4882551 w 4882551"/>
              <a:gd name="connsiteY2" fmla="*/ 184023 h 5625561"/>
              <a:gd name="connsiteX3" fmla="*/ 4882551 w 4882551"/>
              <a:gd name="connsiteY3" fmla="*/ 5441538 h 5625561"/>
              <a:gd name="connsiteX4" fmla="*/ 4698528 w 4882551"/>
              <a:gd name="connsiteY4" fmla="*/ 5625561 h 5625561"/>
              <a:gd name="connsiteX5" fmla="*/ 184023 w 4882551"/>
              <a:gd name="connsiteY5" fmla="*/ 5625561 h 5625561"/>
              <a:gd name="connsiteX6" fmla="*/ 0 w 4882551"/>
              <a:gd name="connsiteY6" fmla="*/ 5441538 h 5625561"/>
              <a:gd name="connsiteX7" fmla="*/ 0 w 4882551"/>
              <a:gd name="connsiteY7" fmla="*/ 184023 h 5625561"/>
              <a:gd name="connsiteX8" fmla="*/ 184023 w 4882551"/>
              <a:gd name="connsiteY8" fmla="*/ 0 h 562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2551" h="5625561">
                <a:moveTo>
                  <a:pt x="184023" y="0"/>
                </a:moveTo>
                <a:lnTo>
                  <a:pt x="4698528" y="0"/>
                </a:lnTo>
                <a:cubicBezTo>
                  <a:pt x="4800161" y="0"/>
                  <a:pt x="4882551" y="82390"/>
                  <a:pt x="4882551" y="184023"/>
                </a:cubicBezTo>
                <a:lnTo>
                  <a:pt x="4882551" y="5441538"/>
                </a:lnTo>
                <a:cubicBezTo>
                  <a:pt x="4882551" y="5543171"/>
                  <a:pt x="4800161" y="5625561"/>
                  <a:pt x="4698528" y="5625561"/>
                </a:cubicBezTo>
                <a:lnTo>
                  <a:pt x="184023" y="5625561"/>
                </a:lnTo>
                <a:cubicBezTo>
                  <a:pt x="82390" y="5625561"/>
                  <a:pt x="0" y="5543171"/>
                  <a:pt x="0" y="5441538"/>
                </a:cubicBezTo>
                <a:lnTo>
                  <a:pt x="0" y="184023"/>
                </a:lnTo>
                <a:cubicBezTo>
                  <a:pt x="0" y="82390"/>
                  <a:pt x="82390" y="0"/>
                  <a:pt x="18402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741B3F1-4764-4D41-A4A7-B84F275FCBA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84631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B5C32D0-3651-4A94-BC2F-29A10E9E3F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778370" y="6356350"/>
            <a:ext cx="4375030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FEA405F-38F5-46F0-87A5-46BCD982616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4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with Obje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5D37E17-88B3-4A6E-A632-361A59853291}"/>
              </a:ext>
            </a:extLst>
          </p:cNvPr>
          <p:cNvGrpSpPr/>
          <p:nvPr userDrawn="1"/>
        </p:nvGrpSpPr>
        <p:grpSpPr>
          <a:xfrm>
            <a:off x="0" y="476448"/>
            <a:ext cx="12515684" cy="6755485"/>
            <a:chOff x="0" y="476448"/>
            <a:chExt cx="12515684" cy="6755485"/>
          </a:xfrm>
        </p:grpSpPr>
        <p:pic>
          <p:nvPicPr>
            <p:cNvPr id="19" name="Picture 18" descr="Background pattern&#10;&#10;Description automatically generated">
              <a:extLst>
                <a:ext uri="{FF2B5EF4-FFF2-40B4-BE49-F238E27FC236}">
                  <a16:creationId xmlns:a16="http://schemas.microsoft.com/office/drawing/2014/main" id="{127EE7A8-B3E0-44A3-949A-FB59AD7EA48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50"/>
            <a:stretch/>
          </p:blipFill>
          <p:spPr>
            <a:xfrm>
              <a:off x="0" y="576831"/>
              <a:ext cx="12192000" cy="6281169"/>
            </a:xfrm>
            <a:prstGeom prst="rect">
              <a:avLst/>
            </a:prstGeom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508B743-9B7C-401E-9713-55C82626DFEC}"/>
                </a:ext>
              </a:extLst>
            </p:cNvPr>
            <p:cNvGrpSpPr/>
            <p:nvPr userDrawn="1"/>
          </p:nvGrpSpPr>
          <p:grpSpPr>
            <a:xfrm>
              <a:off x="10717880" y="476448"/>
              <a:ext cx="1797804" cy="6755485"/>
              <a:chOff x="10717880" y="476448"/>
              <a:chExt cx="1797804" cy="6755485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A5DEBE7E-6B6E-4D45-B492-8057C870EDE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10877063" y="476448"/>
                <a:ext cx="747557" cy="1351965"/>
              </a:xfrm>
              <a:prstGeom prst="rect">
                <a:avLst/>
              </a:prstGeom>
            </p:spPr>
          </p:pic>
          <p:pic>
            <p:nvPicPr>
              <p:cNvPr id="25" name="Picture 24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4017116F-1DA9-4537-A561-17F3BD4B481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673526" y="5389776"/>
                <a:ext cx="1886511" cy="1797804"/>
              </a:xfrm>
              <a:prstGeom prst="rect">
                <a:avLst/>
              </a:prstGeom>
            </p:spPr>
          </p:pic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71D23B1-9B0E-4CEE-8DB8-27B8F7FBB78B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113251" y="2326755"/>
            <a:ext cx="5601187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113251" y="3269731"/>
            <a:ext cx="5601187" cy="3086100"/>
          </a:xfrm>
        </p:spPr>
        <p:txBody>
          <a:bodyPr/>
          <a:lstStyle>
            <a:lvl1pPr marL="0" indent="0" algn="r" rtl="1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</p:txBody>
      </p:sp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67F4B6D-F141-4FDC-8A67-BF696E818C8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A8F76513-9DFB-4ABB-A4F8-C243E27340B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61088" y="2235314"/>
            <a:ext cx="4791075" cy="4029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6F4B437-39C7-49F8-8A74-6BBD4F10E67E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661088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45EF757-CA3A-49D6-A73C-C7C762EDEDD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3864634" y="6356350"/>
            <a:ext cx="4288766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1120671-6256-464C-B4E9-CA9CB291FEF1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4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ou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96C7E29-590D-4D6C-81C7-F2593BC46153}"/>
              </a:ext>
            </a:extLst>
          </p:cNvPr>
          <p:cNvGrpSpPr/>
          <p:nvPr userDrawn="1"/>
        </p:nvGrpSpPr>
        <p:grpSpPr>
          <a:xfrm>
            <a:off x="0" y="484761"/>
            <a:ext cx="12515684" cy="6755485"/>
            <a:chOff x="0" y="476448"/>
            <a:chExt cx="12515684" cy="6755485"/>
          </a:xfrm>
        </p:grpSpPr>
        <p:pic>
          <p:nvPicPr>
            <p:cNvPr id="8" name="Picture 7" descr="Background pattern&#10;&#10;Description automatically generated">
              <a:extLst>
                <a:ext uri="{FF2B5EF4-FFF2-40B4-BE49-F238E27FC236}">
                  <a16:creationId xmlns:a16="http://schemas.microsoft.com/office/drawing/2014/main" id="{06ECB534-5018-48AC-BC91-F8FA1BEA808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50"/>
            <a:stretch/>
          </p:blipFill>
          <p:spPr>
            <a:xfrm>
              <a:off x="0" y="576831"/>
              <a:ext cx="12192000" cy="6281169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8156A75-4A7C-4509-A141-D0F0A67923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22" name="Picture 21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60B24695-B527-40AB-9C54-EE0563748C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53FAB26-E08B-45C3-8FA0-7A830D1092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78182" y="2909646"/>
            <a:ext cx="9643909" cy="1148900"/>
          </a:xfrm>
        </p:spPr>
        <p:txBody>
          <a:bodyPr anchor="ctr">
            <a:normAutofit/>
          </a:bodyPr>
          <a:lstStyle>
            <a:lvl1pPr algn="r" rtl="1">
              <a:defRPr sz="65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العنوان الرئيسي هنا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B2F6F-68A7-4CB6-BA6F-2BE23F2CB653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2569465" y="4152067"/>
            <a:ext cx="9144000" cy="365125"/>
          </a:xfrm>
        </p:spPr>
        <p:txBody>
          <a:bodyPr anchor="ctr">
            <a:noAutofit/>
          </a:bodyPr>
          <a:lstStyle>
            <a:lvl1pPr marL="0" indent="0" algn="r" rtl="1">
              <a:buNone/>
              <a:defRPr sz="2800">
                <a:solidFill>
                  <a:srgbClr val="0358A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KW" dirty="0"/>
              <a:t>أضف العنوان الفرعي أو اسم المحاضر هنا</a:t>
            </a:r>
            <a:endParaRPr lang="en-US" dirty="0"/>
          </a:p>
        </p:txBody>
      </p:sp>
      <p:pic>
        <p:nvPicPr>
          <p:cNvPr id="23" name="Picture 22" descr="Shape&#10;&#10;Description automatically generated with medium confidence">
            <a:extLst>
              <a:ext uri="{FF2B5EF4-FFF2-40B4-BE49-F238E27FC236}">
                <a16:creationId xmlns:a16="http://schemas.microsoft.com/office/drawing/2014/main" id="{1E349852-8C10-40D4-AF91-3EBDA9B84AA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341" y="2480878"/>
            <a:ext cx="432359" cy="430429"/>
          </a:xfrm>
          <a:prstGeom prst="rect">
            <a:avLst/>
          </a:prstGeom>
        </p:spPr>
      </p:pic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91386DDF-B6C7-4DC4-B8FE-909EA0C1E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F32-1F13-4383-8679-598BF7B0974F}" type="datetimeyyyy">
              <a:rPr lang="en-US" smtClean="0"/>
              <a:t>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86CC278-B70E-45F3-B792-765DA23A76C7}"/>
              </a:ext>
            </a:extLst>
          </p:cNvPr>
          <p:cNvGrpSpPr/>
          <p:nvPr userDrawn="1"/>
        </p:nvGrpSpPr>
        <p:grpSpPr>
          <a:xfrm>
            <a:off x="127134" y="484760"/>
            <a:ext cx="12515684" cy="6755485"/>
            <a:chOff x="0" y="476448"/>
            <a:chExt cx="12515684" cy="6755485"/>
          </a:xfrm>
        </p:grpSpPr>
        <p:pic>
          <p:nvPicPr>
            <p:cNvPr id="20" name="Picture 19" descr="Background pattern&#10;&#10;Description automatically generated">
              <a:extLst>
                <a:ext uri="{FF2B5EF4-FFF2-40B4-BE49-F238E27FC236}">
                  <a16:creationId xmlns:a16="http://schemas.microsoft.com/office/drawing/2014/main" id="{3A0CF2CA-F8C2-4377-AF77-0BB0AB71CD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50"/>
            <a:stretch/>
          </p:blipFill>
          <p:spPr>
            <a:xfrm>
              <a:off x="0" y="576831"/>
              <a:ext cx="12192000" cy="6281169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3593BBB-DB83-452D-A278-D32DD2CE8525}"/>
                </a:ext>
              </a:extLst>
            </p:cNvPr>
            <p:cNvGrpSpPr/>
            <p:nvPr userDrawn="1"/>
          </p:nvGrpSpPr>
          <p:grpSpPr>
            <a:xfrm>
              <a:off x="10717880" y="476448"/>
              <a:ext cx="1797804" cy="6755485"/>
              <a:chOff x="10717880" y="476448"/>
              <a:chExt cx="1797804" cy="6755485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085CBF0D-9A71-471D-B938-9F79ADD67E1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10877063" y="476448"/>
                <a:ext cx="747557" cy="1351965"/>
              </a:xfrm>
              <a:prstGeom prst="rect">
                <a:avLst/>
              </a:prstGeom>
            </p:spPr>
          </p:pic>
          <p:pic>
            <p:nvPicPr>
              <p:cNvPr id="13" name="Picture 12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ACB4ACC7-F055-46AE-84C8-B4ADA1F6925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673526" y="5389776"/>
                <a:ext cx="1886511" cy="1797804"/>
              </a:xfrm>
              <a:prstGeom prst="rect">
                <a:avLst/>
              </a:prstGeom>
            </p:spPr>
          </p:pic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53FAB26-E08B-45C3-8FA0-7A830D1092DA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404069" y="2911307"/>
            <a:ext cx="5315437" cy="1511017"/>
          </a:xfrm>
        </p:spPr>
        <p:txBody>
          <a:bodyPr anchor="t">
            <a:noAutofit/>
          </a:bodyPr>
          <a:lstStyle>
            <a:lvl1pPr algn="r" rtl="1">
              <a:defRPr sz="55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العنوان الرئيسي هنا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B2F6F-68A7-4CB6-BA6F-2BE23F2CB653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395443" y="4533836"/>
            <a:ext cx="5315437" cy="365125"/>
          </a:xfrm>
        </p:spPr>
        <p:txBody>
          <a:bodyPr/>
          <a:lstStyle>
            <a:lvl1pPr marL="0" indent="0" algn="r" rtl="1">
              <a:buNone/>
              <a:defRPr sz="2400">
                <a:solidFill>
                  <a:srgbClr val="0358A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KW" dirty="0"/>
              <a:t>أضف العنوان الفرعي أو اسم المحاضر هنا</a:t>
            </a:r>
            <a:endParaRPr lang="en-US" dirty="0"/>
          </a:p>
        </p:txBody>
      </p:sp>
      <p:sp>
        <p:nvSpPr>
          <p:cNvPr id="28" name="Picture Placeholder 26">
            <a:extLst>
              <a:ext uri="{FF2B5EF4-FFF2-40B4-BE49-F238E27FC236}">
                <a16:creationId xmlns:a16="http://schemas.microsoft.com/office/drawing/2014/main" id="{AA3D0E6E-F009-46FA-A07D-BE2EE13C9C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-817" y="980344"/>
            <a:ext cx="5981823" cy="5877656"/>
          </a:xfrm>
          <a:custGeom>
            <a:avLst/>
            <a:gdLst>
              <a:gd name="connsiteX0" fmla="*/ 5016228 w 5981823"/>
              <a:gd name="connsiteY0" fmla="*/ 0 h 5877656"/>
              <a:gd name="connsiteX1" fmla="*/ 5780150 w 5981823"/>
              <a:gd name="connsiteY1" fmla="*/ 59925 h 5877656"/>
              <a:gd name="connsiteX2" fmla="*/ 5981823 w 5981823"/>
              <a:gd name="connsiteY2" fmla="*/ 97265 h 5877656"/>
              <a:gd name="connsiteX3" fmla="*/ 5981823 w 5981823"/>
              <a:gd name="connsiteY3" fmla="*/ 5877656 h 5877656"/>
              <a:gd name="connsiteX4" fmla="*/ 43688 w 5981823"/>
              <a:gd name="connsiteY4" fmla="*/ 5877656 h 5877656"/>
              <a:gd name="connsiteX5" fmla="*/ 25899 w 5981823"/>
              <a:gd name="connsiteY5" fmla="*/ 5732513 h 5877656"/>
              <a:gd name="connsiteX6" fmla="*/ 0 w 5981823"/>
              <a:gd name="connsiteY6" fmla="*/ 5200765 h 5877656"/>
              <a:gd name="connsiteX7" fmla="*/ 5016228 w 5981823"/>
              <a:gd name="connsiteY7" fmla="*/ 0 h 587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81823" h="5877656">
                <a:moveTo>
                  <a:pt x="5016228" y="0"/>
                </a:moveTo>
                <a:cubicBezTo>
                  <a:pt x="5275952" y="0"/>
                  <a:pt x="5531065" y="20465"/>
                  <a:pt x="5780150" y="59925"/>
                </a:cubicBezTo>
                <a:lnTo>
                  <a:pt x="5981823" y="97265"/>
                </a:lnTo>
                <a:lnTo>
                  <a:pt x="5981823" y="5877656"/>
                </a:lnTo>
                <a:lnTo>
                  <a:pt x="43688" y="5877656"/>
                </a:lnTo>
                <a:lnTo>
                  <a:pt x="25899" y="5732513"/>
                </a:lnTo>
                <a:cubicBezTo>
                  <a:pt x="8773" y="5557679"/>
                  <a:pt x="0" y="5380284"/>
                  <a:pt x="0" y="5200765"/>
                </a:cubicBezTo>
                <a:cubicBezTo>
                  <a:pt x="0" y="2328462"/>
                  <a:pt x="2245842" y="0"/>
                  <a:pt x="501622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916E2C4-43E0-4E38-A767-16152DB1C314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6384976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pic>
        <p:nvPicPr>
          <p:cNvPr id="15" name="Picture 1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DF7821A-C577-FD4E-A897-96ED45A13D5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341" y="2480878"/>
            <a:ext cx="432359" cy="43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81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9FA0A82-22A7-4EAB-B5CD-119319E88A0B}"/>
              </a:ext>
            </a:extLst>
          </p:cNvPr>
          <p:cNvGrpSpPr/>
          <p:nvPr userDrawn="1"/>
        </p:nvGrpSpPr>
        <p:grpSpPr>
          <a:xfrm>
            <a:off x="0" y="476448"/>
            <a:ext cx="12515684" cy="6755485"/>
            <a:chOff x="0" y="476448"/>
            <a:chExt cx="12515684" cy="6755485"/>
          </a:xfrm>
        </p:grpSpPr>
        <p:pic>
          <p:nvPicPr>
            <p:cNvPr id="20" name="Picture 19" descr="Background pattern&#10;&#10;Description automatically generated">
              <a:extLst>
                <a:ext uri="{FF2B5EF4-FFF2-40B4-BE49-F238E27FC236}">
                  <a16:creationId xmlns:a16="http://schemas.microsoft.com/office/drawing/2014/main" id="{3A0CF2CA-F8C2-4377-AF77-0BB0AB71CD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50"/>
            <a:stretch/>
          </p:blipFill>
          <p:spPr>
            <a:xfrm>
              <a:off x="0" y="576831"/>
              <a:ext cx="12192000" cy="6281169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85CBF0D-9A71-471D-B938-9F79ADD67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13" name="Picture 12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ACB4ACC7-F055-46AE-84C8-B4ADA1F692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14" name="Picture 13" descr="Shape&#10;&#10;Description automatically generated with medium confidence">
            <a:extLst>
              <a:ext uri="{FF2B5EF4-FFF2-40B4-BE49-F238E27FC236}">
                <a16:creationId xmlns:a16="http://schemas.microsoft.com/office/drawing/2014/main" id="{ED51D07D-F382-430E-9B1E-8C416724479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341" y="2325610"/>
            <a:ext cx="432359" cy="430429"/>
          </a:xfrm>
          <a:prstGeom prst="rect">
            <a:avLst/>
          </a:prstGeom>
        </p:spPr>
      </p:pic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E0B3C55D-3E38-40AF-BC5D-159568F4EE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2800" y="0"/>
            <a:ext cx="4280175" cy="6858000"/>
          </a:xfrm>
          <a:custGeom>
            <a:avLst/>
            <a:gdLst>
              <a:gd name="connsiteX0" fmla="*/ 1729930 w 4280175"/>
              <a:gd name="connsiteY0" fmla="*/ 0 h 6858000"/>
              <a:gd name="connsiteX1" fmla="*/ 4280175 w 4280175"/>
              <a:gd name="connsiteY1" fmla="*/ 0 h 6858000"/>
              <a:gd name="connsiteX2" fmla="*/ 4280175 w 4280175"/>
              <a:gd name="connsiteY2" fmla="*/ 6858000 h 6858000"/>
              <a:gd name="connsiteX3" fmla="*/ 1729930 w 4280175"/>
              <a:gd name="connsiteY3" fmla="*/ 6858000 h 6858000"/>
              <a:gd name="connsiteX4" fmla="*/ 1687541 w 4280175"/>
              <a:gd name="connsiteY4" fmla="*/ 6827570 h 6858000"/>
              <a:gd name="connsiteX5" fmla="*/ 0 w 4280175"/>
              <a:gd name="connsiteY5" fmla="*/ 3429000 h 6858000"/>
              <a:gd name="connsiteX6" fmla="*/ 1687541 w 4280175"/>
              <a:gd name="connsiteY6" fmla="*/ 3043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80175" h="6858000">
                <a:moveTo>
                  <a:pt x="1729930" y="0"/>
                </a:moveTo>
                <a:lnTo>
                  <a:pt x="4280175" y="0"/>
                </a:lnTo>
                <a:lnTo>
                  <a:pt x="4280175" y="6858000"/>
                </a:lnTo>
                <a:lnTo>
                  <a:pt x="1729930" y="6858000"/>
                </a:lnTo>
                <a:lnTo>
                  <a:pt x="1687541" y="6827570"/>
                </a:lnTo>
                <a:cubicBezTo>
                  <a:pt x="663100" y="6054148"/>
                  <a:pt x="0" y="4819749"/>
                  <a:pt x="0" y="3429000"/>
                </a:cubicBezTo>
                <a:cubicBezTo>
                  <a:pt x="0" y="2038252"/>
                  <a:pt x="663100" y="803852"/>
                  <a:pt x="1687541" y="3043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A932DD-9718-47B6-99A6-EC4CAF45707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253594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4F7A3F8-72F2-0D40-9B61-83B739332C9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04015" y="2911307"/>
            <a:ext cx="6615492" cy="1511017"/>
          </a:xfrm>
        </p:spPr>
        <p:txBody>
          <a:bodyPr anchor="t">
            <a:noAutofit/>
          </a:bodyPr>
          <a:lstStyle>
            <a:lvl1pPr algn="r" rtl="1">
              <a:defRPr sz="55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العنوان الرئيسي هنا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8F69F9D-2BC3-944E-BFD1-F7D82BE3B6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95443" y="4533836"/>
            <a:ext cx="5315437" cy="365125"/>
          </a:xfrm>
        </p:spPr>
        <p:txBody>
          <a:bodyPr/>
          <a:lstStyle>
            <a:lvl1pPr marL="0" indent="0" algn="r" rtl="1">
              <a:buNone/>
              <a:defRPr sz="2400">
                <a:solidFill>
                  <a:srgbClr val="0358A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KW" dirty="0"/>
              <a:t>أضف العنوان الفرعي أو اسم المحاضر هنا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2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AB66210-CECA-45CB-A7B8-67F57FDC680D}"/>
              </a:ext>
            </a:extLst>
          </p:cNvPr>
          <p:cNvGrpSpPr/>
          <p:nvPr userDrawn="1"/>
        </p:nvGrpSpPr>
        <p:grpSpPr>
          <a:xfrm>
            <a:off x="0" y="484761"/>
            <a:ext cx="12515684" cy="6755485"/>
            <a:chOff x="0" y="476448"/>
            <a:chExt cx="12515684" cy="6755485"/>
          </a:xfrm>
        </p:grpSpPr>
        <p:pic>
          <p:nvPicPr>
            <p:cNvPr id="20" name="Picture 19" descr="Background pattern&#10;&#10;Description automatically generated">
              <a:extLst>
                <a:ext uri="{FF2B5EF4-FFF2-40B4-BE49-F238E27FC236}">
                  <a16:creationId xmlns:a16="http://schemas.microsoft.com/office/drawing/2014/main" id="{3A0CF2CA-F8C2-4377-AF77-0BB0AB71CD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50"/>
            <a:stretch/>
          </p:blipFill>
          <p:spPr>
            <a:xfrm>
              <a:off x="0" y="576831"/>
              <a:ext cx="12192000" cy="6281169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85CBF0D-9A71-471D-B938-9F79ADD67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13" name="Picture 12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ACB4ACC7-F055-46AE-84C8-B4ADA1F692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14" name="Picture 13" descr="Shape&#10;&#10;Description automatically generated with medium confidence">
            <a:extLst>
              <a:ext uri="{FF2B5EF4-FFF2-40B4-BE49-F238E27FC236}">
                <a16:creationId xmlns:a16="http://schemas.microsoft.com/office/drawing/2014/main" id="{ED51D07D-F382-430E-9B1E-8C416724479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341" y="2325610"/>
            <a:ext cx="432359" cy="430429"/>
          </a:xfrm>
          <a:prstGeom prst="rect">
            <a:avLst/>
          </a:prstGeom>
        </p:spPr>
      </p:pic>
      <p:sp>
        <p:nvSpPr>
          <p:cNvPr id="16" name="Picture Placeholder 18">
            <a:extLst>
              <a:ext uri="{FF2B5EF4-FFF2-40B4-BE49-F238E27FC236}">
                <a16:creationId xmlns:a16="http://schemas.microsoft.com/office/drawing/2014/main" id="{31AC8BA9-F435-4C5B-9046-835D55E01F2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2300" y="584341"/>
            <a:ext cx="4882551" cy="5704337"/>
          </a:xfrm>
          <a:custGeom>
            <a:avLst/>
            <a:gdLst>
              <a:gd name="connsiteX0" fmla="*/ 184023 w 4882551"/>
              <a:gd name="connsiteY0" fmla="*/ 0 h 5625561"/>
              <a:gd name="connsiteX1" fmla="*/ 4698528 w 4882551"/>
              <a:gd name="connsiteY1" fmla="*/ 0 h 5625561"/>
              <a:gd name="connsiteX2" fmla="*/ 4882551 w 4882551"/>
              <a:gd name="connsiteY2" fmla="*/ 184023 h 5625561"/>
              <a:gd name="connsiteX3" fmla="*/ 4882551 w 4882551"/>
              <a:gd name="connsiteY3" fmla="*/ 5441538 h 5625561"/>
              <a:gd name="connsiteX4" fmla="*/ 4698528 w 4882551"/>
              <a:gd name="connsiteY4" fmla="*/ 5625561 h 5625561"/>
              <a:gd name="connsiteX5" fmla="*/ 184023 w 4882551"/>
              <a:gd name="connsiteY5" fmla="*/ 5625561 h 5625561"/>
              <a:gd name="connsiteX6" fmla="*/ 0 w 4882551"/>
              <a:gd name="connsiteY6" fmla="*/ 5441538 h 5625561"/>
              <a:gd name="connsiteX7" fmla="*/ 0 w 4882551"/>
              <a:gd name="connsiteY7" fmla="*/ 184023 h 5625561"/>
              <a:gd name="connsiteX8" fmla="*/ 184023 w 4882551"/>
              <a:gd name="connsiteY8" fmla="*/ 0 h 562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2551" h="5625561">
                <a:moveTo>
                  <a:pt x="184023" y="0"/>
                </a:moveTo>
                <a:lnTo>
                  <a:pt x="4698528" y="0"/>
                </a:lnTo>
                <a:cubicBezTo>
                  <a:pt x="4800161" y="0"/>
                  <a:pt x="4882551" y="82390"/>
                  <a:pt x="4882551" y="184023"/>
                </a:cubicBezTo>
                <a:lnTo>
                  <a:pt x="4882551" y="5441538"/>
                </a:lnTo>
                <a:cubicBezTo>
                  <a:pt x="4882551" y="5543171"/>
                  <a:pt x="4800161" y="5625561"/>
                  <a:pt x="4698528" y="5625561"/>
                </a:cubicBezTo>
                <a:lnTo>
                  <a:pt x="184023" y="5625561"/>
                </a:lnTo>
                <a:cubicBezTo>
                  <a:pt x="82390" y="5625561"/>
                  <a:pt x="0" y="5543171"/>
                  <a:pt x="0" y="5441538"/>
                </a:cubicBezTo>
                <a:lnTo>
                  <a:pt x="0" y="184023"/>
                </a:lnTo>
                <a:cubicBezTo>
                  <a:pt x="0" y="82390"/>
                  <a:pt x="82390" y="0"/>
                  <a:pt x="18402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292AA0-8E72-4815-B8B0-ACEFB4A7A52A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6402217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CBC86C2-E29C-1449-B370-7579F53824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04069" y="2911307"/>
            <a:ext cx="5315437" cy="1511017"/>
          </a:xfrm>
        </p:spPr>
        <p:txBody>
          <a:bodyPr anchor="t">
            <a:noAutofit/>
          </a:bodyPr>
          <a:lstStyle>
            <a:lvl1pPr algn="r" rtl="1">
              <a:defRPr sz="55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العنوان الرئيسي هنا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F872482-A6AD-564C-89FE-E0E13ABE032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95443" y="4533836"/>
            <a:ext cx="5315437" cy="365125"/>
          </a:xfrm>
        </p:spPr>
        <p:txBody>
          <a:bodyPr/>
          <a:lstStyle>
            <a:lvl1pPr marL="0" indent="0" algn="r" rtl="1">
              <a:buNone/>
              <a:defRPr sz="2400">
                <a:solidFill>
                  <a:srgbClr val="0358A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KW" dirty="0"/>
              <a:t>أضف العنوان الفرعي أو اسم المحاضر هنا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39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/ Bullets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70948C8-C773-4B96-B3D0-B2DA51801518}"/>
              </a:ext>
            </a:extLst>
          </p:cNvPr>
          <p:cNvGrpSpPr/>
          <p:nvPr userDrawn="1"/>
        </p:nvGrpSpPr>
        <p:grpSpPr>
          <a:xfrm>
            <a:off x="0" y="476448"/>
            <a:ext cx="12515684" cy="6755485"/>
            <a:chOff x="0" y="476448"/>
            <a:chExt cx="12515684" cy="6755485"/>
          </a:xfrm>
        </p:grpSpPr>
        <p:pic>
          <p:nvPicPr>
            <p:cNvPr id="19" name="Picture 18" descr="Background pattern&#10;&#10;Description automatically generated">
              <a:extLst>
                <a:ext uri="{FF2B5EF4-FFF2-40B4-BE49-F238E27FC236}">
                  <a16:creationId xmlns:a16="http://schemas.microsoft.com/office/drawing/2014/main" id="{127EE7A8-B3E0-44A3-949A-FB59AD7EA48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50"/>
            <a:stretch/>
          </p:blipFill>
          <p:spPr>
            <a:xfrm>
              <a:off x="0" y="576831"/>
              <a:ext cx="12192000" cy="6281169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FB2942F-A0F2-4B37-AD7C-D40457665F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24" name="Picture 23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DCE3A61E-9F04-4150-B773-EBD404B033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71D23B1-9B0E-4CEE-8DB8-27B8F7FBB78B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25441" y="2318444"/>
            <a:ext cx="11297624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25441" y="3261420"/>
            <a:ext cx="10935187" cy="3009783"/>
          </a:xfrm>
        </p:spPr>
        <p:txBody>
          <a:bodyPr/>
          <a:lstStyle>
            <a:lvl1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  <a:p>
            <a:pPr lvl="1"/>
            <a:r>
              <a:rPr lang="ar-KW" dirty="0"/>
              <a:t>المستوى الثاني</a:t>
            </a:r>
            <a:endParaRPr lang="en-US" dirty="0"/>
          </a:p>
          <a:p>
            <a:pPr lvl="2"/>
            <a:r>
              <a:rPr lang="ar-KW" dirty="0"/>
              <a:t>المستوى الثالث</a:t>
            </a:r>
            <a:endParaRPr lang="en-US" dirty="0"/>
          </a:p>
          <a:p>
            <a:pPr lvl="3"/>
            <a:r>
              <a:rPr lang="ar-KW" dirty="0"/>
              <a:t>المستوى الرابع</a:t>
            </a:r>
            <a:endParaRPr lang="en-US" dirty="0"/>
          </a:p>
          <a:p>
            <a:pPr lvl="4"/>
            <a:r>
              <a:rPr lang="ar-KW" dirty="0"/>
              <a:t>المستوى الخامس</a:t>
            </a:r>
            <a:endParaRPr lang="en-US" dirty="0"/>
          </a:p>
        </p:txBody>
      </p:sp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916E96E3-75CD-4684-977D-0F675FF05EC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3A91CF-2A62-453E-B982-6601FDAF5A3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25441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A450B1-E721-4D44-9407-A37DCB6FB06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832220" y="6356350"/>
            <a:ext cx="4114800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7F6A27-6281-4A21-B4DD-B93F79FE39F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4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F833DC6-E86A-4722-8305-A04748108519}"/>
              </a:ext>
            </a:extLst>
          </p:cNvPr>
          <p:cNvGrpSpPr/>
          <p:nvPr userDrawn="1"/>
        </p:nvGrpSpPr>
        <p:grpSpPr>
          <a:xfrm>
            <a:off x="0" y="476448"/>
            <a:ext cx="12515684" cy="6755485"/>
            <a:chOff x="0" y="476448"/>
            <a:chExt cx="12515684" cy="6755485"/>
          </a:xfrm>
        </p:grpSpPr>
        <p:pic>
          <p:nvPicPr>
            <p:cNvPr id="19" name="Picture 18" descr="Background pattern&#10;&#10;Description automatically generated">
              <a:extLst>
                <a:ext uri="{FF2B5EF4-FFF2-40B4-BE49-F238E27FC236}">
                  <a16:creationId xmlns:a16="http://schemas.microsoft.com/office/drawing/2014/main" id="{127EE7A8-B3E0-44A3-949A-FB59AD7EA48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50"/>
            <a:stretch/>
          </p:blipFill>
          <p:spPr>
            <a:xfrm>
              <a:off x="0" y="576831"/>
              <a:ext cx="12192000" cy="628116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5DEBE7E-6B6E-4D45-B492-8057C870E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24" name="Picture 23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2DFC1A43-67CD-4DF2-A8B1-722F079B3E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16815" y="3286983"/>
            <a:ext cx="11297624" cy="2993893"/>
          </a:xfrm>
        </p:spPr>
        <p:txBody>
          <a:bodyPr/>
          <a:lstStyle>
            <a:lvl1pPr marL="0" indent="0" algn="r" rtl="1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7EE5E791-AD6B-435F-957B-9C6E6E01DD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441" y="2326755"/>
            <a:ext cx="11297624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pic>
        <p:nvPicPr>
          <p:cNvPr id="30" name="Picture 29" descr="Shape&#10;&#10;Description automatically generated with medium confidence">
            <a:extLst>
              <a:ext uri="{FF2B5EF4-FFF2-40B4-BE49-F238E27FC236}">
                <a16:creationId xmlns:a16="http://schemas.microsoft.com/office/drawing/2014/main" id="{4EF8B689-622D-4CEC-A7B8-BDD5A2FAA07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8FBC3C-9B48-4D88-B550-16C617517862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24132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15D106-D41D-4730-86FD-42D7D4FF87C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831566" y="6356350"/>
            <a:ext cx="4114800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7527F7-7A63-4AB9-A896-9D9384F6E6A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4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CCB09C7-AF83-422F-80CA-D35999751BAB}"/>
              </a:ext>
            </a:extLst>
          </p:cNvPr>
          <p:cNvGrpSpPr/>
          <p:nvPr userDrawn="1"/>
        </p:nvGrpSpPr>
        <p:grpSpPr>
          <a:xfrm>
            <a:off x="0" y="476448"/>
            <a:ext cx="12192000" cy="6381552"/>
            <a:chOff x="0" y="476448"/>
            <a:chExt cx="12192000" cy="6381552"/>
          </a:xfrm>
        </p:grpSpPr>
        <p:pic>
          <p:nvPicPr>
            <p:cNvPr id="19" name="Picture 18" descr="Background pattern&#10;&#10;Description automatically generated">
              <a:extLst>
                <a:ext uri="{FF2B5EF4-FFF2-40B4-BE49-F238E27FC236}">
                  <a16:creationId xmlns:a16="http://schemas.microsoft.com/office/drawing/2014/main" id="{127EE7A8-B3E0-44A3-949A-FB59AD7EA48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50"/>
            <a:stretch/>
          </p:blipFill>
          <p:spPr>
            <a:xfrm>
              <a:off x="0" y="576831"/>
              <a:ext cx="12192000" cy="628116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5DEBE7E-6B6E-4D45-B492-8057C870E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71D23B1-9B0E-4CEE-8DB8-27B8F7FBB78B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113251" y="2335067"/>
            <a:ext cx="5601187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113251" y="3278043"/>
            <a:ext cx="5601187" cy="3086100"/>
          </a:xfrm>
        </p:spPr>
        <p:txBody>
          <a:bodyPr/>
          <a:lstStyle>
            <a:lvl1pPr marL="0" indent="0" algn="r" rtl="1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</p:txBody>
      </p:sp>
      <p:pic>
        <p:nvPicPr>
          <p:cNvPr id="25" name="Picture 24" descr="A picture containing shape&#10;&#10;Description automatically generated">
            <a:extLst>
              <a:ext uri="{FF2B5EF4-FFF2-40B4-BE49-F238E27FC236}">
                <a16:creationId xmlns:a16="http://schemas.microsoft.com/office/drawing/2014/main" id="{4017116F-1DA9-4537-A561-17F3BD4B48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73526" y="5389776"/>
            <a:ext cx="1886511" cy="1797804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67F4B6D-F141-4FDC-8A67-BF696E818C8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28" name="Picture Placeholder 26">
            <a:extLst>
              <a:ext uri="{FF2B5EF4-FFF2-40B4-BE49-F238E27FC236}">
                <a16:creationId xmlns:a16="http://schemas.microsoft.com/office/drawing/2014/main" id="{DA43446D-6324-46F4-B272-788F253D0BE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 flipH="1">
            <a:off x="2819" y="980344"/>
            <a:ext cx="5981823" cy="5877656"/>
          </a:xfrm>
          <a:custGeom>
            <a:avLst/>
            <a:gdLst>
              <a:gd name="connsiteX0" fmla="*/ 5016228 w 5981823"/>
              <a:gd name="connsiteY0" fmla="*/ 0 h 5877656"/>
              <a:gd name="connsiteX1" fmla="*/ 5780150 w 5981823"/>
              <a:gd name="connsiteY1" fmla="*/ 59925 h 5877656"/>
              <a:gd name="connsiteX2" fmla="*/ 5981823 w 5981823"/>
              <a:gd name="connsiteY2" fmla="*/ 97265 h 5877656"/>
              <a:gd name="connsiteX3" fmla="*/ 5981823 w 5981823"/>
              <a:gd name="connsiteY3" fmla="*/ 5877656 h 5877656"/>
              <a:gd name="connsiteX4" fmla="*/ 43688 w 5981823"/>
              <a:gd name="connsiteY4" fmla="*/ 5877656 h 5877656"/>
              <a:gd name="connsiteX5" fmla="*/ 25899 w 5981823"/>
              <a:gd name="connsiteY5" fmla="*/ 5732513 h 5877656"/>
              <a:gd name="connsiteX6" fmla="*/ 0 w 5981823"/>
              <a:gd name="connsiteY6" fmla="*/ 5200765 h 5877656"/>
              <a:gd name="connsiteX7" fmla="*/ 5016228 w 5981823"/>
              <a:gd name="connsiteY7" fmla="*/ 0 h 587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81823" h="5877656">
                <a:moveTo>
                  <a:pt x="5016228" y="0"/>
                </a:moveTo>
                <a:cubicBezTo>
                  <a:pt x="5275952" y="0"/>
                  <a:pt x="5531065" y="20465"/>
                  <a:pt x="5780150" y="59925"/>
                </a:cubicBezTo>
                <a:lnTo>
                  <a:pt x="5981823" y="97265"/>
                </a:lnTo>
                <a:lnTo>
                  <a:pt x="5981823" y="5877656"/>
                </a:lnTo>
                <a:lnTo>
                  <a:pt x="43688" y="5877656"/>
                </a:lnTo>
                <a:lnTo>
                  <a:pt x="25899" y="5732513"/>
                </a:lnTo>
                <a:cubicBezTo>
                  <a:pt x="8773" y="5557679"/>
                  <a:pt x="0" y="5380284"/>
                  <a:pt x="0" y="5200765"/>
                </a:cubicBezTo>
                <a:cubicBezTo>
                  <a:pt x="0" y="2328462"/>
                  <a:pt x="2245842" y="0"/>
                  <a:pt x="501622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98F6AAD-081A-40A3-86CB-9B1D5786E63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113251" y="6356350"/>
            <a:ext cx="569354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AC487F6-2996-474D-A455-B259ECCE3C1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811214" y="6356350"/>
            <a:ext cx="3906665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0EFF6A5-DC56-45D4-9C2B-F6BE40EADE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877062" y="6356350"/>
            <a:ext cx="476737" cy="365125"/>
          </a:xfrm>
        </p:spPr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6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0A645FA-0839-4DB0-AE08-9F27EB77BDDF}"/>
              </a:ext>
            </a:extLst>
          </p:cNvPr>
          <p:cNvGrpSpPr/>
          <p:nvPr userDrawn="1"/>
        </p:nvGrpSpPr>
        <p:grpSpPr>
          <a:xfrm>
            <a:off x="0" y="476448"/>
            <a:ext cx="12192000" cy="6381552"/>
            <a:chOff x="0" y="476448"/>
            <a:chExt cx="12192000" cy="6381552"/>
          </a:xfrm>
        </p:grpSpPr>
        <p:pic>
          <p:nvPicPr>
            <p:cNvPr id="19" name="Picture 18" descr="Background pattern&#10;&#10;Description automatically generated">
              <a:extLst>
                <a:ext uri="{FF2B5EF4-FFF2-40B4-BE49-F238E27FC236}">
                  <a16:creationId xmlns:a16="http://schemas.microsoft.com/office/drawing/2014/main" id="{127EE7A8-B3E0-44A3-949A-FB59AD7EA48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50"/>
            <a:stretch/>
          </p:blipFill>
          <p:spPr>
            <a:xfrm>
              <a:off x="0" y="576831"/>
              <a:ext cx="12192000" cy="628116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5DEBE7E-6B6E-4D45-B492-8057C870E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71D23B1-9B0E-4CEE-8DB8-27B8F7FBB78B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113251" y="2318443"/>
            <a:ext cx="5601187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113251" y="3261419"/>
            <a:ext cx="5601187" cy="3086100"/>
          </a:xfrm>
        </p:spPr>
        <p:txBody>
          <a:bodyPr/>
          <a:lstStyle>
            <a:lvl1pPr marL="0" indent="0" algn="r" rtl="1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</p:txBody>
      </p:sp>
      <p:pic>
        <p:nvPicPr>
          <p:cNvPr id="25" name="Picture 24" descr="A picture containing shape&#10;&#10;Description automatically generated">
            <a:extLst>
              <a:ext uri="{FF2B5EF4-FFF2-40B4-BE49-F238E27FC236}">
                <a16:creationId xmlns:a16="http://schemas.microsoft.com/office/drawing/2014/main" id="{4017116F-1DA9-4537-A561-17F3BD4B48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73526" y="5389776"/>
            <a:ext cx="1886511" cy="1797804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67F4B6D-F141-4FDC-8A67-BF696E818C8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EBD3C32-2CAA-423D-A268-34FB5CA797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 flipH="1">
            <a:off x="471" y="0"/>
            <a:ext cx="4280175" cy="6858000"/>
          </a:xfrm>
          <a:custGeom>
            <a:avLst/>
            <a:gdLst>
              <a:gd name="connsiteX0" fmla="*/ 1729930 w 4280175"/>
              <a:gd name="connsiteY0" fmla="*/ 0 h 6858000"/>
              <a:gd name="connsiteX1" fmla="*/ 4280175 w 4280175"/>
              <a:gd name="connsiteY1" fmla="*/ 0 h 6858000"/>
              <a:gd name="connsiteX2" fmla="*/ 4280175 w 4280175"/>
              <a:gd name="connsiteY2" fmla="*/ 6858000 h 6858000"/>
              <a:gd name="connsiteX3" fmla="*/ 1729930 w 4280175"/>
              <a:gd name="connsiteY3" fmla="*/ 6858000 h 6858000"/>
              <a:gd name="connsiteX4" fmla="*/ 1687541 w 4280175"/>
              <a:gd name="connsiteY4" fmla="*/ 6827570 h 6858000"/>
              <a:gd name="connsiteX5" fmla="*/ 0 w 4280175"/>
              <a:gd name="connsiteY5" fmla="*/ 3429000 h 6858000"/>
              <a:gd name="connsiteX6" fmla="*/ 1687541 w 4280175"/>
              <a:gd name="connsiteY6" fmla="*/ 3043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80175" h="6858000">
                <a:moveTo>
                  <a:pt x="1729930" y="0"/>
                </a:moveTo>
                <a:lnTo>
                  <a:pt x="4280175" y="0"/>
                </a:lnTo>
                <a:lnTo>
                  <a:pt x="4280175" y="6858000"/>
                </a:lnTo>
                <a:lnTo>
                  <a:pt x="1729930" y="6858000"/>
                </a:lnTo>
                <a:lnTo>
                  <a:pt x="1687541" y="6827570"/>
                </a:lnTo>
                <a:cubicBezTo>
                  <a:pt x="663100" y="6054148"/>
                  <a:pt x="0" y="4819749"/>
                  <a:pt x="0" y="3429000"/>
                </a:cubicBezTo>
                <a:cubicBezTo>
                  <a:pt x="0" y="2038252"/>
                  <a:pt x="663100" y="803852"/>
                  <a:pt x="1687541" y="3043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33E473CD-C85E-4785-8E87-D734AC0A815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113251" y="6352282"/>
            <a:ext cx="507521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29343A1D-8264-42CD-A178-8A07EB227B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779955" y="6354975"/>
            <a:ext cx="3937924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B0ECE368-1F2C-437F-BCD3-40AFB11D279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877062" y="6356350"/>
            <a:ext cx="476737" cy="365125"/>
          </a:xfrm>
        </p:spPr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2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72C24B-6363-474A-9807-08ABECFA2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36767-F9AF-4526-AE71-B27D68066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19769-9E35-4B3C-BB58-2C15DBEAB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A7BAC-198A-4B58-928F-1E9DCD1B6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KW"/>
              <a:t>أضف الموضوع / اسم الدائرة هنا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3B919-C5E1-4BB9-9BEC-C8AD68426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1646E-71D4-4FBE-8B65-9EE4F96E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1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53" r:id="rId6"/>
    <p:sldLayoutId id="2147483657" r:id="rId7"/>
    <p:sldLayoutId id="2147483658" r:id="rId8"/>
    <p:sldLayoutId id="2147483662" r:id="rId9"/>
    <p:sldLayoutId id="2147483663" r:id="rId10"/>
    <p:sldLayoutId id="2147483664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635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C25797-CBDF-4D70-AAFD-A6E1719A40CF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42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1BD55565-374D-438E-A7FB-CA9648598D29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7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D930-AFCA-4B5D-BDA7-9932223E8986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7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343FC0B-2D21-48CB-9E72-86DEC65C1868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88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287B41B-5DAF-44AB-A8A4-31E4BF478746}" type="datetime1">
              <a:rPr lang="en-US" smtClean="0"/>
              <a:t>23/Nov/21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6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4D7DC67-4008-4B46-BAE8-FE010B6F3FFA}" type="datetime1">
              <a:rPr lang="en-US" smtClean="0"/>
              <a:t>23/Nov/21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05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27506E-BAA5-45DA-BC98-671B1EACF1DC}" type="datetime1">
              <a:rPr lang="en-US" smtClean="0"/>
              <a:t>23/Nov/21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80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0925E6D-2278-4A05-8B07-3EAC01B34CEE}" type="datetime1">
              <a:rPr lang="en-US" smtClean="0"/>
              <a:t>23/Nov/21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69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D1ACC6B-8E1D-4E85-B3EF-F965F26AEECC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3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0468FA0-C728-40CA-8409-B0899616AB6D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35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10</Words>
  <Application>Microsoft Office PowerPoint</Application>
  <PresentationFormat>Widescreen</PresentationFormat>
  <Paragraphs>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Tajawal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Maryam Hassan Yaseen Ali</dc:creator>
  <cp:lastModifiedBy>Haifaa Mohammad Khaled Abden</cp:lastModifiedBy>
  <cp:revision>16</cp:revision>
  <dcterms:created xsi:type="dcterms:W3CDTF">2021-09-05T04:58:36Z</dcterms:created>
  <dcterms:modified xsi:type="dcterms:W3CDTF">2021-11-23T08:28:21Z</dcterms:modified>
</cp:coreProperties>
</file>