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D6B"/>
    <a:srgbClr val="0358A3"/>
    <a:srgbClr val="F14950"/>
    <a:srgbClr val="E22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03C9-5670-4427-9F39-3C545A015838}" type="datetimeFigureOut">
              <a:rPr lang="en-US" smtClean="0"/>
              <a:t>25/Oct/21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90A9-EFF4-4C0A-9041-0C22D854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47AEC94-A39D-4AFF-94BC-D52F22BF09CC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3" name="Picture 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6C7DEE9-FCCE-4664-809A-4A7C247A6B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B16D46-A088-4943-ADFA-0BD6D560FA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371A8C8-6069-4E57-9BF5-05D5F6766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8219" y="2124075"/>
            <a:ext cx="4882551" cy="4029076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8171261-DA4B-4182-B151-BD8E5C056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385728"/>
            <a:ext cx="5696437" cy="935572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A61218A-365B-49BF-A9B7-D0BCDFD270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28704"/>
            <a:ext cx="5696437" cy="28244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6C3FBA-0B4C-4024-A0D6-F4DBE2487591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17748-343C-4000-98D7-425C74D36BE2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AD497590-157D-47D5-B989-A5160E282F93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EAF80-4529-4D94-BBBB-C24220F5646B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BFDDE-37B2-4364-A684-57F5B1A8EC5E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1DDE1B32-8E9C-1E4A-8775-8D871FD021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700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8171261-DA4B-4182-B151-BD8E5C056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404086"/>
            <a:ext cx="5696437" cy="935572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A61218A-365B-49BF-A9B7-D0BCDFD270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47062"/>
            <a:ext cx="5696437" cy="28060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58D10-552C-4B99-8267-B618698B1BE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9875" y="2124075"/>
            <a:ext cx="5067299" cy="40290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Object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F20845-6BA0-4465-82C8-FF421A2D4EA0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27A1-02F4-43C9-80D5-C8EA43285824}"/>
              </a:ext>
            </a:extLst>
          </p:cNvPr>
          <p:cNvSpPr>
            <a:spLocks noGrp="1"/>
          </p:cNvSpPr>
          <p:nvPr userDrawn="1">
            <p:ph type="dt" sz="half" idx="18"/>
          </p:nvPr>
        </p:nvSpPr>
        <p:spPr/>
        <p:txBody>
          <a:bodyPr/>
          <a:lstStyle/>
          <a:p>
            <a:fld id="{76F34A5A-0038-4BE7-83CE-4383AB5957BB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C1B77-EAC4-4E85-87EF-02513D32B33F}"/>
              </a:ext>
            </a:extLst>
          </p:cNvPr>
          <p:cNvSpPr>
            <a:spLocks noGrp="1"/>
          </p:cNvSpPr>
          <p:nvPr userDrawn="1">
            <p:ph type="ftr" sz="quarter" idx="19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23190-0C66-4ED2-9B04-C26A116E15F2}"/>
              </a:ext>
            </a:extLst>
          </p:cNvPr>
          <p:cNvSpPr>
            <a:spLocks noGrp="1"/>
          </p:cNvSpPr>
          <p:nvPr userDrawn="1">
            <p:ph type="sldNum" sz="quarter" idx="20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22E95E18-49B4-044A-97BA-72F42F8FBF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9863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8156A75-4A7C-4509-A141-D0F0A67923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813" y="476448"/>
            <a:ext cx="747557" cy="13519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9926" y="2370287"/>
            <a:ext cx="10065797" cy="1148900"/>
          </a:xfrm>
        </p:spPr>
        <p:txBody>
          <a:bodyPr anchor="ctr"/>
          <a:lstStyle>
            <a:lvl1pPr algn="l">
              <a:defRPr sz="6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524115"/>
            <a:ext cx="9144000" cy="365125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6D0142-A230-4107-9C1E-22241995B72C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8AA77FF-D996-4BFC-AF79-B8C71B289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5" name="Picture 1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E8556286-69C4-496E-BC80-3BCFF0E59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D6987-9F12-4517-8B55-2353A56524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344B8F7-F670-47AE-85DE-C28143B0E7F5}" type="datetimeyyyy">
              <a:rPr lang="en-US" smtClean="0"/>
              <a:t>2021</a:t>
            </a:fld>
            <a:endParaRPr lang="en-US" dirty="0"/>
          </a:p>
        </p:txBody>
      </p:sp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3AB5D9-19DA-6F42-B293-F39A47DED1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83328"/>
            <a:ext cx="5315438" cy="1423901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820578"/>
            <a:ext cx="5315437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0E836B-B385-4231-A646-2CD524A1D08C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D5FD2D7-8F04-405B-84C9-D9CC00F9B576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6210178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0972D-E4F0-47DC-8FC4-4863FB0B2EC6}"/>
              </a:ext>
            </a:extLst>
          </p:cNvPr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68B1CEBA-955D-4446-92DB-4322C24A9A45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DF3ADE-3A0B-6240-BEF2-04CB9BA74B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83328"/>
            <a:ext cx="5975935" cy="1511017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915466"/>
            <a:ext cx="5315437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D50A34-DAD2-4200-ABCD-754078834E44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BD34F6D-336A-43F1-9254-06D09EFB2338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7895952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86832-25D7-425B-BD16-3A32A3646FB2}"/>
              </a:ext>
            </a:extLst>
          </p:cNvPr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C25A7D3B-E490-44E2-8647-9A951B56BD8E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63E3FDA-0AA8-374B-B72D-F68914C639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9275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91641"/>
            <a:ext cx="5696073" cy="1511017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923779"/>
            <a:ext cx="5315437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8E4466-B3DC-49C3-9F5C-2679AC3538F4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371A8C8-6069-4E57-9BF5-05D5F6766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8219" y="576832"/>
            <a:ext cx="4882551" cy="5704337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38C89-43A5-4300-AA35-8C2D3D03259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1CEEC28-FB53-4C1E-A422-7A4AD6B9082F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6E85A49E-E561-234F-8A0D-93C7FB8A1F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3179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/ Bullets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3CD2F93-2243-4571-9D28-1FA9FADA3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813" y="476448"/>
            <a:ext cx="747557" cy="13519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0513" y="2402088"/>
            <a:ext cx="11297624" cy="935572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52475" y="3345064"/>
            <a:ext cx="10925662" cy="2909087"/>
          </a:xfrm>
        </p:spPr>
        <p:txBody>
          <a:bodyPr/>
          <a:lstStyle/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3EBB2E-30A4-4BF2-8AA1-25DB37847B78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1B0FB51-86DB-4B96-BA09-2A318EB6B7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1DA8823-D87D-4F8F-9479-BF8068A0EF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73AE7-B3EF-4237-A44D-A12C792C0A1A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55CBC05E-7D23-4380-88C7-1F39CFFC74F6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A1865-D17E-4BA4-AC1A-20EE09BEF683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1B358-6E42-4918-891C-B797C1122545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A4718B2B-F27A-F04F-B9D1-B8D48DED85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4637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3CD2F93-2243-4571-9D28-1FA9FADA3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813" y="476448"/>
            <a:ext cx="747557" cy="13519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0513" y="2402353"/>
            <a:ext cx="11297624" cy="935572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F092B006-6B97-4443-8654-5E18BE4108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45329"/>
            <a:ext cx="11297624" cy="29088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582A95-1EA8-48F3-82B6-D5FD0BB98E0C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1B0FB51-86DB-4B96-BA09-2A318EB6B7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1DA8823-D87D-4F8F-9479-BF8068A0EF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29A11-B457-44D4-87ED-9C734709524D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5E9815FB-8024-4FC2-AB7B-A7B0F7BA496C}" type="datetimeyyyy">
              <a:rPr lang="en-US" smtClean="0"/>
              <a:t>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81D89-47D2-45D8-9CE2-7F4EE2630452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645C65C-675A-4BB4-872B-23DA645BBD65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C602BA39-032E-8A42-9ED9-60306D46EC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14856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42D57F7-122A-4BE6-970B-CE2168808717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D5FD2D7-8F04-405B-84C9-D9CC00F9B576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6210178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D80A298-9751-4F33-AA74-651AE1CE9EE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0513" y="2403052"/>
            <a:ext cx="5696437" cy="850520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413402C2-1A87-4289-A7D2-395DA0B2F4A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80513" y="3253572"/>
            <a:ext cx="5696437" cy="29957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37D05-90D2-40CD-A843-9BA01A33A5F8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838200" y="6356350"/>
            <a:ext cx="516147" cy="365125"/>
          </a:xfrm>
        </p:spPr>
        <p:txBody>
          <a:bodyPr/>
          <a:lstStyle/>
          <a:p>
            <a:fld id="{E4D7F32A-0810-4A22-A91B-E377F928C7A8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F0CB0-B6F7-47C6-BEF9-E05565DCAF3F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1487575" y="6356350"/>
            <a:ext cx="4054896" cy="365125"/>
          </a:xfrm>
        </p:spPr>
        <p:txBody>
          <a:bodyPr/>
          <a:lstStyle/>
          <a:p>
            <a:r>
              <a:rPr lang="en-US" dirty="0"/>
              <a:t>Add Subject / Department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B357B-2A94-4BB3-87F4-8040D7F1529C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5706374" y="6356350"/>
            <a:ext cx="389626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95EE59-794A-E24A-9A6F-77FCDE85C2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037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B89CE46-9C82-44C4-9CD1-309F533CC4DB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BD34F6D-336A-43F1-9254-06D09EFB2338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7895952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CEC389E-3091-4BF0-978F-662019E6CC5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8826" y="2395776"/>
            <a:ext cx="5696437" cy="935572"/>
          </a:xfrm>
        </p:spPr>
        <p:txBody>
          <a:bodyPr anchor="ctr">
            <a:normAutofit/>
          </a:bodyPr>
          <a:lstStyle>
            <a:lvl1pPr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26FCE3EF-C503-47E4-99C2-9B3457E2897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88826" y="3338752"/>
            <a:ext cx="5696437" cy="28981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C0D00-3AA3-4ECE-B60C-87D604D0399E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>
          <a:xfrm>
            <a:off x="838200" y="6356350"/>
            <a:ext cx="498894" cy="365125"/>
          </a:xfrm>
        </p:spPr>
        <p:txBody>
          <a:bodyPr/>
          <a:lstStyle/>
          <a:p>
            <a:fld id="{A0B8AE77-173A-4410-989D-2FFB95417986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6866D-4FC8-4221-AB8D-959D7526FFD6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1463709" y="6356350"/>
            <a:ext cx="4114800" cy="365125"/>
          </a:xfrm>
        </p:spPr>
        <p:txBody>
          <a:bodyPr/>
          <a:lstStyle/>
          <a:p>
            <a:r>
              <a:rPr lang="en-US"/>
              <a:t>Add Subject /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2FA09-7191-4470-AF73-94600AAE8D1A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5705124" y="6356350"/>
            <a:ext cx="381000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1483BF3-4541-FA47-BD6C-232D097121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5517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2C24B-6363-474A-9807-08ABECF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6767-F9AF-4526-AE71-B27D6806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9769-9E35-4B3C-BB58-2C15DBEAB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C076-1B41-4161-860D-A3F41B5C6643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BAC-198A-4B58-928F-1E9DCD1B6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B919-C5E1-4BB9-9BEC-C8AD6842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7" r:id="rId5"/>
    <p:sldLayoutId id="2147483653" r:id="rId6"/>
    <p:sldLayoutId id="2147483659" r:id="rId7"/>
    <p:sldLayoutId id="2147483662" r:id="rId8"/>
    <p:sldLayoutId id="2147483661" r:id="rId9"/>
    <p:sldLayoutId id="2147483660" r:id="rId10"/>
    <p:sldLayoutId id="21474836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09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Tajawal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Maryam Hassan Yaseen Ali</dc:creator>
  <cp:lastModifiedBy>Maryam Hassan Yaseen Ali</cp:lastModifiedBy>
  <cp:revision>14</cp:revision>
  <dcterms:created xsi:type="dcterms:W3CDTF">2021-09-05T04:58:36Z</dcterms:created>
  <dcterms:modified xsi:type="dcterms:W3CDTF">2021-10-25T06:17:40Z</dcterms:modified>
</cp:coreProperties>
</file>