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D6B"/>
    <a:srgbClr val="0358A3"/>
    <a:srgbClr val="F14950"/>
    <a:srgbClr val="E222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1E03C9-5670-4427-9F39-3C545A015838}" type="datetimeFigureOut">
              <a:rPr lang="en-US" smtClean="0"/>
              <a:t>25/Oct/21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790A9-EFF4-4C0A-9041-0C22D8548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19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emf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C193A831-BAD8-4525-B774-9D5BDA9F4957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18" name="Picture 17" descr="Background pattern&#10;&#10;Description automatically generated">
              <a:extLst>
                <a:ext uri="{FF2B5EF4-FFF2-40B4-BE49-F238E27FC236}">
                  <a16:creationId xmlns:a16="http://schemas.microsoft.com/office/drawing/2014/main" id="{C3EB9672-76C6-47E0-95B3-9E524BFD120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3" name="Picture 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F6C7DEE9-FCCE-4664-809A-4A7C247A6B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5" name="Picture 4" descr="Shape&#10;&#10;Description automatically generated with medium confidence">
            <a:extLst>
              <a:ext uri="{FF2B5EF4-FFF2-40B4-BE49-F238E27FC236}">
                <a16:creationId xmlns:a16="http://schemas.microsoft.com/office/drawing/2014/main" id="{7C37B5CA-D650-4A44-82CB-1AFBB6232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066" y="1928796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86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66370F0-4915-6F44-82A5-B4EDDAB0F09A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15" name="Picture 14" descr="Background pattern&#10;&#10;Description automatically generated">
              <a:extLst>
                <a:ext uri="{FF2B5EF4-FFF2-40B4-BE49-F238E27FC236}">
                  <a16:creationId xmlns:a16="http://schemas.microsoft.com/office/drawing/2014/main" id="{59556F24-8BEC-C044-8E34-A5F61CA7F3E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63E48C3-652C-ED4C-A54F-2724BA174A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984B1B01-481A-F347-BFF7-D443C556031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E96B4E-72D5-F441-B204-15C872844CC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371A8C8-6069-4E57-9BF5-05D5F6766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8219" y="2124075"/>
            <a:ext cx="4882551" cy="4029076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8171261-DA4B-4182-B151-BD8E5C056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385560"/>
            <a:ext cx="5696437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A61218A-365B-49BF-A9B7-D0BCDFD270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28536"/>
            <a:ext cx="5696437" cy="3086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517748-343C-4000-98D7-425C74D36BE2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AD497590-157D-47D5-B989-A5160E282F93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EAF80-4529-4D94-BBBB-C24220F5646B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BFDDE-37B2-4364-A684-57F5B1A8EC5E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70053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Objec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339FD411-767C-ED4B-96E3-082EF5B36F68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17" name="Picture 16" descr="Background pattern&#10;&#10;Description automatically generated">
              <a:extLst>
                <a:ext uri="{FF2B5EF4-FFF2-40B4-BE49-F238E27FC236}">
                  <a16:creationId xmlns:a16="http://schemas.microsoft.com/office/drawing/2014/main" id="{6BC25305-D325-1E44-BF28-6BD69EDF253E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3203C813-7D1C-E84A-A8B7-CC1FD53D0C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9" name="Picture 18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0E5F4068-84E2-444C-8B5C-BE633ED33B4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28BD2903-12B8-0F4D-910C-C9171EAEB91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8171261-DA4B-4182-B151-BD8E5C0565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385560"/>
            <a:ext cx="5696437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FA61218A-365B-49BF-A9B7-D0BCDFD270E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28536"/>
            <a:ext cx="5696437" cy="3086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58D10-552C-4B99-8267-B618698B1BEC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619875" y="2124075"/>
            <a:ext cx="5067299" cy="402907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Object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E527A1-02F4-43C9-80D5-C8EA43285824}"/>
              </a:ext>
            </a:extLst>
          </p:cNvPr>
          <p:cNvSpPr>
            <a:spLocks noGrp="1"/>
          </p:cNvSpPr>
          <p:nvPr userDrawn="1">
            <p:ph type="dt" sz="half" idx="18"/>
          </p:nvPr>
        </p:nvSpPr>
        <p:spPr/>
        <p:txBody>
          <a:bodyPr/>
          <a:lstStyle/>
          <a:p>
            <a:fld id="{76F34A5A-0038-4BE7-83CE-4383AB5957BB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C1B77-EAC4-4E85-87EF-02513D32B33F}"/>
              </a:ext>
            </a:extLst>
          </p:cNvPr>
          <p:cNvSpPr>
            <a:spLocks noGrp="1"/>
          </p:cNvSpPr>
          <p:nvPr userDrawn="1">
            <p:ph type="ftr" sz="quarter" idx="19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23190-0C66-4ED2-9B04-C26A116E15F2}"/>
              </a:ext>
            </a:extLst>
          </p:cNvPr>
          <p:cNvSpPr>
            <a:spLocks noGrp="1"/>
          </p:cNvSpPr>
          <p:nvPr userDrawn="1">
            <p:ph type="sldNum" sz="quarter" idx="20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8631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ou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ackground pattern&#10;&#10;Description automatically generated">
            <a:extLst>
              <a:ext uri="{FF2B5EF4-FFF2-40B4-BE49-F238E27FC236}">
                <a16:creationId xmlns:a16="http://schemas.microsoft.com/office/drawing/2014/main" id="{757036E5-F31C-479E-AE91-EFAAFF566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50"/>
          <a:stretch/>
        </p:blipFill>
        <p:spPr>
          <a:xfrm>
            <a:off x="-94886" y="576831"/>
            <a:ext cx="12192000" cy="6281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95235" y="2405030"/>
            <a:ext cx="9144000" cy="1148900"/>
          </a:xfrm>
        </p:spPr>
        <p:txBody>
          <a:bodyPr anchor="ctr">
            <a:norm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373546"/>
            <a:ext cx="9144000" cy="365125"/>
          </a:xfrm>
        </p:spPr>
        <p:txBody>
          <a:bodyPr anchor="ctr"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pic>
        <p:nvPicPr>
          <p:cNvPr id="15" name="Picture 14" descr="A picture containing shape&#10;&#10;Description automatically generated">
            <a:extLst>
              <a:ext uri="{FF2B5EF4-FFF2-40B4-BE49-F238E27FC236}">
                <a16:creationId xmlns:a16="http://schemas.microsoft.com/office/drawing/2014/main" id="{E8556286-69C4-496E-BC80-3BCFF0E5933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261" y="5389776"/>
            <a:ext cx="1886511" cy="1797804"/>
          </a:xfrm>
          <a:prstGeom prst="rect">
            <a:avLst/>
          </a:prstGeom>
        </p:spPr>
      </p:pic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D6987-9F12-4517-8B55-2353A56524E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1344B8F7-F670-47AE-85DE-C28143B0E7F5}" type="datetimeyyyy">
              <a:rPr lang="en-US" smtClean="0"/>
              <a:t>2021</a:t>
            </a:fld>
            <a:endParaRPr lang="en-US" dirty="0"/>
          </a:p>
        </p:txBody>
      </p:sp>
      <p:pic>
        <p:nvPicPr>
          <p:cNvPr id="17" name="Picture 16" descr="Shape&#10;&#10;Description automatically generated with medium confidence">
            <a:extLst>
              <a:ext uri="{FF2B5EF4-FFF2-40B4-BE49-F238E27FC236}">
                <a16:creationId xmlns:a16="http://schemas.microsoft.com/office/drawing/2014/main" id="{A36C6FA2-7E67-49E7-8405-6EF7D354CC9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4ADBD80-DBF5-B24A-842A-654DC320A9B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94813" y="476448"/>
            <a:ext cx="747557" cy="1351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1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4D49A98-86F3-4037-9E6F-D2BB5B885E64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75896"/>
            <a:ext cx="5315437" cy="1351966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773210"/>
            <a:ext cx="5315437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D5FD2D7-8F04-405B-84C9-D9CC00F9B5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178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70972D-E4F0-47DC-8FC4-4863FB0B2EC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8B1CEBA-955D-4446-92DB-4322C24A9A45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7E092257-CCD7-A141-8C84-B98FF0B55E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47779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8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3D3C181-E520-4900-9DB8-16FF596347D2}"/>
              </a:ext>
            </a:extLst>
          </p:cNvPr>
          <p:cNvGrpSpPr/>
          <p:nvPr userDrawn="1"/>
        </p:nvGrpSpPr>
        <p:grpSpPr>
          <a:xfrm>
            <a:off x="-368261" y="490963"/>
            <a:ext cx="12465375" cy="6711132"/>
            <a:chOff x="-368261" y="476448"/>
            <a:chExt cx="12465375" cy="6711132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90856"/>
            <a:ext cx="5315437" cy="1317006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738702"/>
            <a:ext cx="5315437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BD34F6D-336A-43F1-9254-06D09EFB23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95952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86832-25D7-425B-BD16-3A32A3646FB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5A7D3B-E490-44E2-8647-9A951B56BD8E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44F0128-280D-9E4A-B1E7-D7F65CE8875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19275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Imag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06ECB534-5018-48AC-BC91-F8FA1BEA808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750"/>
          <a:stretch/>
        </p:blipFill>
        <p:spPr>
          <a:xfrm>
            <a:off x="-94886" y="576831"/>
            <a:ext cx="12192000" cy="62811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53FAB26-E08B-45C3-8FA0-7A830D1092DA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399927" y="2375896"/>
            <a:ext cx="5630759" cy="1351966"/>
          </a:xfrm>
        </p:spPr>
        <p:txBody>
          <a:bodyPr anchor="t">
            <a:noAutofit/>
          </a:bodyPr>
          <a:lstStyle>
            <a:lvl1pPr algn="l">
              <a:defRPr sz="48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0B2F6F-68A7-4CB6-BA6F-2BE23F2CB65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399927" y="3764584"/>
            <a:ext cx="5630759" cy="365125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358A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Add Subtitle or Presenter’s Name Here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08E4466-B3DC-49C3-9F5C-2679AC3538F4}"/>
              </a:ext>
            </a:extLst>
          </p:cNvPr>
          <p:cNvGrpSpPr/>
          <p:nvPr userDrawn="1"/>
        </p:nvGrpSpPr>
        <p:grpSpPr>
          <a:xfrm>
            <a:off x="-368261" y="476448"/>
            <a:ext cx="1886511" cy="6711132"/>
            <a:chOff x="-368261" y="476448"/>
            <a:chExt cx="1886511" cy="6711132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371A8C8-6069-4E57-9BF5-05D5F6766E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68219" y="576832"/>
            <a:ext cx="4882551" cy="5704337"/>
          </a:xfrm>
          <a:custGeom>
            <a:avLst/>
            <a:gdLst>
              <a:gd name="connsiteX0" fmla="*/ 184023 w 4882551"/>
              <a:gd name="connsiteY0" fmla="*/ 0 h 5625561"/>
              <a:gd name="connsiteX1" fmla="*/ 4698528 w 4882551"/>
              <a:gd name="connsiteY1" fmla="*/ 0 h 5625561"/>
              <a:gd name="connsiteX2" fmla="*/ 4882551 w 4882551"/>
              <a:gd name="connsiteY2" fmla="*/ 184023 h 5625561"/>
              <a:gd name="connsiteX3" fmla="*/ 4882551 w 4882551"/>
              <a:gd name="connsiteY3" fmla="*/ 5441538 h 5625561"/>
              <a:gd name="connsiteX4" fmla="*/ 4698528 w 4882551"/>
              <a:gd name="connsiteY4" fmla="*/ 5625561 h 5625561"/>
              <a:gd name="connsiteX5" fmla="*/ 184023 w 4882551"/>
              <a:gd name="connsiteY5" fmla="*/ 5625561 h 5625561"/>
              <a:gd name="connsiteX6" fmla="*/ 0 w 4882551"/>
              <a:gd name="connsiteY6" fmla="*/ 5441538 h 5625561"/>
              <a:gd name="connsiteX7" fmla="*/ 0 w 4882551"/>
              <a:gd name="connsiteY7" fmla="*/ 184023 h 5625561"/>
              <a:gd name="connsiteX8" fmla="*/ 184023 w 4882551"/>
              <a:gd name="connsiteY8" fmla="*/ 0 h 5625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82551" h="5625561">
                <a:moveTo>
                  <a:pt x="184023" y="0"/>
                </a:moveTo>
                <a:lnTo>
                  <a:pt x="4698528" y="0"/>
                </a:lnTo>
                <a:cubicBezTo>
                  <a:pt x="4800161" y="0"/>
                  <a:pt x="4882551" y="82390"/>
                  <a:pt x="4882551" y="184023"/>
                </a:cubicBezTo>
                <a:lnTo>
                  <a:pt x="4882551" y="5441538"/>
                </a:lnTo>
                <a:cubicBezTo>
                  <a:pt x="4882551" y="5543171"/>
                  <a:pt x="4800161" y="5625561"/>
                  <a:pt x="4698528" y="5625561"/>
                </a:cubicBezTo>
                <a:lnTo>
                  <a:pt x="184023" y="5625561"/>
                </a:lnTo>
                <a:cubicBezTo>
                  <a:pt x="82390" y="5625561"/>
                  <a:pt x="0" y="5543171"/>
                  <a:pt x="0" y="5441538"/>
                </a:cubicBezTo>
                <a:lnTo>
                  <a:pt x="0" y="184023"/>
                </a:lnTo>
                <a:cubicBezTo>
                  <a:pt x="0" y="82390"/>
                  <a:pt x="82390" y="0"/>
                  <a:pt x="18402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38C89-43A5-4300-AA35-8C2D3D03259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1CEEC28-FB53-4C1E-A422-7A4AD6B9082F}" type="datetimeyyyy">
              <a:rPr lang="en-US" smtClean="0"/>
              <a:t>2021</a:t>
            </a:fld>
            <a:endParaRPr lang="en-US"/>
          </a:p>
        </p:txBody>
      </p:sp>
      <p:pic>
        <p:nvPicPr>
          <p:cNvPr id="11" name="Picture 10" descr="Shape&#10;&#10;Description automatically generated with medium confidence">
            <a:extLst>
              <a:ext uri="{FF2B5EF4-FFF2-40B4-BE49-F238E27FC236}">
                <a16:creationId xmlns:a16="http://schemas.microsoft.com/office/drawing/2014/main" id="{B4A19824-DB2A-1547-A1B9-75053E88FBE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931795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/ Bullets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40A60295-00BB-45E0-8FA1-33DCEDC6B640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21" name="Picture 20" descr="Background pattern&#10;&#10;Description automatically generated">
              <a:extLst>
                <a:ext uri="{FF2B5EF4-FFF2-40B4-BE49-F238E27FC236}">
                  <a16:creationId xmlns:a16="http://schemas.microsoft.com/office/drawing/2014/main" id="{CC0E0C73-2B01-4ABE-B307-C043445641C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51B0FB51-86DB-4B96-BA09-2A318EB6B7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8" name="Picture 17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21DA8823-D87D-4F8F-9479-BF8068A0EF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0513" y="2372310"/>
            <a:ext cx="11297624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579832-AA17-4E58-87EA-2FC866949C3B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752475" y="3307882"/>
            <a:ext cx="10925662" cy="3081976"/>
          </a:xfrm>
        </p:spPr>
        <p:txBody>
          <a:bodyPr/>
          <a:lstStyle/>
          <a:p>
            <a:pPr lvl="0"/>
            <a:r>
              <a:rPr lang="en-US" dirty="0"/>
              <a:t>Click to edit text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73AE7-B3EF-4237-A44D-A12C792C0A1A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55CBC05E-7D23-4380-88C7-1F39CFFC74F6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A1865-D17E-4BA4-AC1A-20EE09BEF683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1B358-6E42-4918-891C-B797C1122545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9D304A9A-9606-0741-8768-5CAB044B6A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4637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824F1586-1CB6-184C-92F2-039DB3CDE3C3}"/>
              </a:ext>
            </a:extLst>
          </p:cNvPr>
          <p:cNvGrpSpPr/>
          <p:nvPr userDrawn="1"/>
        </p:nvGrpSpPr>
        <p:grpSpPr>
          <a:xfrm>
            <a:off x="-368261" y="490963"/>
            <a:ext cx="12465375" cy="6711132"/>
            <a:chOff x="-368261" y="476448"/>
            <a:chExt cx="12465375" cy="6711132"/>
          </a:xfrm>
        </p:grpSpPr>
        <p:pic>
          <p:nvPicPr>
            <p:cNvPr id="24" name="Picture 23" descr="Background pattern&#10;&#10;Description automatically generated">
              <a:extLst>
                <a:ext uri="{FF2B5EF4-FFF2-40B4-BE49-F238E27FC236}">
                  <a16:creationId xmlns:a16="http://schemas.microsoft.com/office/drawing/2014/main" id="{E8E1F230-5E5B-C848-A339-A8F9C270CC4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88CF43BC-2BC7-4C46-8E87-3EE498EECE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26" name="Picture 25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33758589-BE70-C44B-B991-1993382714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71D23B1-9B0E-4CEE-8DB8-27B8F7FBB78B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380513" y="2377016"/>
            <a:ext cx="11297624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21" name="Text Placeholder 12">
            <a:extLst>
              <a:ext uri="{FF2B5EF4-FFF2-40B4-BE49-F238E27FC236}">
                <a16:creationId xmlns:a16="http://schemas.microsoft.com/office/drawing/2014/main" id="{F092B006-6B97-4443-8654-5E18BE4108D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12587"/>
            <a:ext cx="11297624" cy="299357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029A11-B457-44D4-87ED-9C734709524D}"/>
              </a:ext>
            </a:extLst>
          </p:cNvPr>
          <p:cNvSpPr>
            <a:spLocks noGrp="1"/>
          </p:cNvSpPr>
          <p:nvPr userDrawn="1">
            <p:ph type="dt" sz="half" idx="14"/>
          </p:nvPr>
        </p:nvSpPr>
        <p:spPr/>
        <p:txBody>
          <a:bodyPr/>
          <a:lstStyle/>
          <a:p>
            <a:fld id="{5E9815FB-8024-4FC2-AB7B-A7B0F7BA496C}" type="datetimeyyyy">
              <a:rPr lang="en-US" smtClean="0"/>
              <a:t>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81D89-47D2-45D8-9CE2-7F4EE2630452}"/>
              </a:ext>
            </a:extLst>
          </p:cNvPr>
          <p:cNvSpPr>
            <a:spLocks noGrp="1"/>
          </p:cNvSpPr>
          <p:nvPr userDrawn="1">
            <p:ph type="ftr" sz="quarter" idx="15"/>
          </p:nvPr>
        </p:nvSpPr>
        <p:spPr/>
        <p:txBody>
          <a:bodyPr/>
          <a:lstStyle/>
          <a:p>
            <a:r>
              <a:rPr lang="en-US"/>
              <a:t>Add Subject / Department 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3645C65C-675A-4BB4-872B-23DA645BBD65}"/>
              </a:ext>
            </a:extLst>
          </p:cNvPr>
          <p:cNvSpPr>
            <a:spLocks noGrp="1"/>
          </p:cNvSpPr>
          <p:nvPr userDrawn="1">
            <p:ph type="sldNum" sz="quarter" idx="16"/>
          </p:nvPr>
        </p:nvSpPr>
        <p:spPr/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20" name="Picture 19" descr="Shape&#10;&#10;Description automatically generated with medium confidence">
            <a:extLst>
              <a:ext uri="{FF2B5EF4-FFF2-40B4-BE49-F238E27FC236}">
                <a16:creationId xmlns:a16="http://schemas.microsoft.com/office/drawing/2014/main" id="{70FA5BFB-FA0B-F749-A754-A519D779EC1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114856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37C43FD-D41F-434B-B94C-9070C064438F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5D5FD2D7-8F04-405B-84C9-D9CC00F9B5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178" y="980344"/>
            <a:ext cx="5981823" cy="5877656"/>
          </a:xfrm>
          <a:custGeom>
            <a:avLst/>
            <a:gdLst>
              <a:gd name="connsiteX0" fmla="*/ 5016228 w 5981823"/>
              <a:gd name="connsiteY0" fmla="*/ 0 h 5877656"/>
              <a:gd name="connsiteX1" fmla="*/ 5780150 w 5981823"/>
              <a:gd name="connsiteY1" fmla="*/ 59925 h 5877656"/>
              <a:gd name="connsiteX2" fmla="*/ 5981823 w 5981823"/>
              <a:gd name="connsiteY2" fmla="*/ 97265 h 5877656"/>
              <a:gd name="connsiteX3" fmla="*/ 5981823 w 5981823"/>
              <a:gd name="connsiteY3" fmla="*/ 5877656 h 5877656"/>
              <a:gd name="connsiteX4" fmla="*/ 43688 w 5981823"/>
              <a:gd name="connsiteY4" fmla="*/ 5877656 h 5877656"/>
              <a:gd name="connsiteX5" fmla="*/ 25899 w 5981823"/>
              <a:gd name="connsiteY5" fmla="*/ 5732513 h 5877656"/>
              <a:gd name="connsiteX6" fmla="*/ 0 w 5981823"/>
              <a:gd name="connsiteY6" fmla="*/ 5200765 h 5877656"/>
              <a:gd name="connsiteX7" fmla="*/ 5016228 w 5981823"/>
              <a:gd name="connsiteY7" fmla="*/ 0 h 5877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81823" h="5877656">
                <a:moveTo>
                  <a:pt x="5016228" y="0"/>
                </a:moveTo>
                <a:cubicBezTo>
                  <a:pt x="5275952" y="0"/>
                  <a:pt x="5531065" y="20465"/>
                  <a:pt x="5780150" y="59925"/>
                </a:cubicBezTo>
                <a:lnTo>
                  <a:pt x="5981823" y="97265"/>
                </a:lnTo>
                <a:lnTo>
                  <a:pt x="5981823" y="5877656"/>
                </a:lnTo>
                <a:lnTo>
                  <a:pt x="43688" y="5877656"/>
                </a:lnTo>
                <a:lnTo>
                  <a:pt x="25899" y="5732513"/>
                </a:lnTo>
                <a:cubicBezTo>
                  <a:pt x="8773" y="5557679"/>
                  <a:pt x="0" y="5380284"/>
                  <a:pt x="0" y="5200765"/>
                </a:cubicBezTo>
                <a:cubicBezTo>
                  <a:pt x="0" y="2328462"/>
                  <a:pt x="2245842" y="0"/>
                  <a:pt x="501622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D80A298-9751-4F33-AA74-651AE1CE9EE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385560"/>
            <a:ext cx="5696437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413402C2-1A87-4289-A7D2-395DA0B2F4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21131"/>
            <a:ext cx="5696437" cy="296003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737D05-90D2-40CD-A843-9BA01A33A5F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516147" cy="365125"/>
          </a:xfrm>
        </p:spPr>
        <p:txBody>
          <a:bodyPr/>
          <a:lstStyle/>
          <a:p>
            <a:fld id="{E4D7F32A-0810-4A22-A91B-E377F928C7A8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6F0CB0-B6F7-47C6-BEF9-E05565DCAF3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87575" y="6356350"/>
            <a:ext cx="4054896" cy="365125"/>
          </a:xfrm>
        </p:spPr>
        <p:txBody>
          <a:bodyPr/>
          <a:lstStyle/>
          <a:p>
            <a:r>
              <a:rPr lang="en-US" dirty="0"/>
              <a:t>Add Subject / Department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B357B-2A94-4BB3-87F4-8040D7F1529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706374" y="6356350"/>
            <a:ext cx="389626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Shape&#10;&#10;Description automatically generated with medium confidence">
            <a:extLst>
              <a:ext uri="{FF2B5EF4-FFF2-40B4-BE49-F238E27FC236}">
                <a16:creationId xmlns:a16="http://schemas.microsoft.com/office/drawing/2014/main" id="{85DA1CA9-D693-2C41-BA37-8D9D442C579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037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8C26E4-850C-46A7-9ACA-AF4A02B836F8}"/>
              </a:ext>
            </a:extLst>
          </p:cNvPr>
          <p:cNvGrpSpPr/>
          <p:nvPr userDrawn="1"/>
        </p:nvGrpSpPr>
        <p:grpSpPr>
          <a:xfrm>
            <a:off x="-368261" y="476448"/>
            <a:ext cx="12465375" cy="6711132"/>
            <a:chOff x="-368261" y="476448"/>
            <a:chExt cx="12465375" cy="6711132"/>
          </a:xfrm>
        </p:grpSpPr>
        <p:pic>
          <p:nvPicPr>
            <p:cNvPr id="8" name="Picture 7" descr="Background pattern&#10;&#10;Description automatically generated">
              <a:extLst>
                <a:ext uri="{FF2B5EF4-FFF2-40B4-BE49-F238E27FC236}">
                  <a16:creationId xmlns:a16="http://schemas.microsoft.com/office/drawing/2014/main" id="{06ECB534-5018-48AC-BC91-F8FA1BEA808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alphaModFix amt="2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2750"/>
            <a:stretch/>
          </p:blipFill>
          <p:spPr>
            <a:xfrm>
              <a:off x="-94886" y="576831"/>
              <a:ext cx="12192000" cy="6281169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8156A75-4A7C-4509-A141-D0F0A679238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494813" y="476448"/>
              <a:ext cx="747557" cy="1351965"/>
            </a:xfrm>
            <a:prstGeom prst="rect">
              <a:avLst/>
            </a:prstGeom>
          </p:spPr>
        </p:pic>
        <p:pic>
          <p:nvPicPr>
            <p:cNvPr id="13" name="Picture 12" descr="A picture containing shape&#10;&#10;Description automatically generated">
              <a:extLst>
                <a:ext uri="{FF2B5EF4-FFF2-40B4-BE49-F238E27FC236}">
                  <a16:creationId xmlns:a16="http://schemas.microsoft.com/office/drawing/2014/main" id="{CD1788BD-E6DB-4767-A316-84D4E19251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368261" y="5389776"/>
              <a:ext cx="1886511" cy="1797804"/>
            </a:xfrm>
            <a:prstGeom prst="rect">
              <a:avLst/>
            </a:prstGeom>
          </p:spPr>
        </p:pic>
      </p:grp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BD34F6D-336A-43F1-9254-06D09EFB23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895952" y="0"/>
            <a:ext cx="4280175" cy="6858000"/>
          </a:xfrm>
          <a:custGeom>
            <a:avLst/>
            <a:gdLst>
              <a:gd name="connsiteX0" fmla="*/ 1729930 w 4280175"/>
              <a:gd name="connsiteY0" fmla="*/ 0 h 6858000"/>
              <a:gd name="connsiteX1" fmla="*/ 4280175 w 4280175"/>
              <a:gd name="connsiteY1" fmla="*/ 0 h 6858000"/>
              <a:gd name="connsiteX2" fmla="*/ 4280175 w 4280175"/>
              <a:gd name="connsiteY2" fmla="*/ 6858000 h 6858000"/>
              <a:gd name="connsiteX3" fmla="*/ 1729930 w 4280175"/>
              <a:gd name="connsiteY3" fmla="*/ 6858000 h 6858000"/>
              <a:gd name="connsiteX4" fmla="*/ 1687541 w 4280175"/>
              <a:gd name="connsiteY4" fmla="*/ 6827570 h 6858000"/>
              <a:gd name="connsiteX5" fmla="*/ 0 w 4280175"/>
              <a:gd name="connsiteY5" fmla="*/ 3429000 h 6858000"/>
              <a:gd name="connsiteX6" fmla="*/ 1687541 w 4280175"/>
              <a:gd name="connsiteY6" fmla="*/ 3043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80175" h="6858000">
                <a:moveTo>
                  <a:pt x="1729930" y="0"/>
                </a:moveTo>
                <a:lnTo>
                  <a:pt x="4280175" y="0"/>
                </a:lnTo>
                <a:lnTo>
                  <a:pt x="4280175" y="6858000"/>
                </a:lnTo>
                <a:lnTo>
                  <a:pt x="1729930" y="6858000"/>
                </a:lnTo>
                <a:lnTo>
                  <a:pt x="1687541" y="6827570"/>
                </a:lnTo>
                <a:cubicBezTo>
                  <a:pt x="663100" y="6054148"/>
                  <a:pt x="0" y="4819749"/>
                  <a:pt x="0" y="3429000"/>
                </a:cubicBezTo>
                <a:cubicBezTo>
                  <a:pt x="0" y="2038252"/>
                  <a:pt x="663100" y="803852"/>
                  <a:pt x="1687541" y="3043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CEC389E-3091-4BF0-978F-662019E6CC5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0513" y="2378156"/>
            <a:ext cx="5696437" cy="935572"/>
          </a:xfrm>
        </p:spPr>
        <p:txBody>
          <a:bodyPr anchor="ctr">
            <a:normAutofit/>
          </a:bodyPr>
          <a:lstStyle>
            <a:lvl1pPr>
              <a:defRPr sz="5000" b="1">
                <a:latin typeface="Tajawal" pitchFamily="2" charset="-78"/>
                <a:cs typeface="Tajawal" pitchFamily="2" charset="-78"/>
              </a:defRPr>
            </a:lvl1pPr>
          </a:lstStyle>
          <a:p>
            <a:r>
              <a:rPr lang="en-US" dirty="0"/>
              <a:t>Click to edit text 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26FCE3EF-C503-47E4-99C2-9B3457E289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0513" y="3321132"/>
            <a:ext cx="5696437" cy="30861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/ edit text 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C0D00-3AA3-4ECE-B60C-87D604D0399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838200" y="6356350"/>
            <a:ext cx="498894" cy="365125"/>
          </a:xfrm>
        </p:spPr>
        <p:txBody>
          <a:bodyPr/>
          <a:lstStyle/>
          <a:p>
            <a:fld id="{A0B8AE77-173A-4410-989D-2FFB95417986}" type="datetimeyyyy">
              <a:rPr lang="en-US" smtClean="0"/>
              <a:t>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C6866D-4FC8-4221-AB8D-959D7526FFD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463709" y="6356350"/>
            <a:ext cx="4114800" cy="365125"/>
          </a:xfrm>
        </p:spPr>
        <p:txBody>
          <a:bodyPr/>
          <a:lstStyle/>
          <a:p>
            <a:r>
              <a:rPr lang="en-US"/>
              <a:t>Add Subject / Department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52FA09-7191-4470-AF73-94600AAE8D1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5705124" y="6356350"/>
            <a:ext cx="381000" cy="365125"/>
          </a:xfrm>
        </p:spPr>
        <p:txBody>
          <a:bodyPr/>
          <a:lstStyle/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Shape&#10;&#10;Description automatically generated with medium confidence">
            <a:extLst>
              <a:ext uri="{FF2B5EF4-FFF2-40B4-BE49-F238E27FC236}">
                <a16:creationId xmlns:a16="http://schemas.microsoft.com/office/drawing/2014/main" id="{6222CC5F-521E-5D46-BBE5-3A609434A89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35" y="2069550"/>
            <a:ext cx="432359" cy="43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25517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2C24B-6363-474A-9807-08ABECFA2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36767-F9AF-4526-AE71-B27D68066C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19769-9E35-4B3C-BB58-2C15DBEAB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2C076-1B41-4161-860D-A3F41B5C6643}" type="datetimeyyyy">
              <a:rPr lang="en-US" smtClean="0"/>
              <a:t>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A7BAC-198A-4B58-928F-1E9DCD1B6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63B919-C5E1-4BB9-9BEC-C8AD68426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C1646E-71D4-4FBE-8B65-9EE4F96EB1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19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8" r:id="rId4"/>
    <p:sldLayoutId id="2147483657" r:id="rId5"/>
    <p:sldLayoutId id="2147483653" r:id="rId6"/>
    <p:sldLayoutId id="2147483659" r:id="rId7"/>
    <p:sldLayoutId id="2147483662" r:id="rId8"/>
    <p:sldLayoutId id="2147483661" r:id="rId9"/>
    <p:sldLayoutId id="2147483660" r:id="rId10"/>
    <p:sldLayoutId id="214748366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Tajawal" pitchFamily="2" charset="-78"/>
          <a:ea typeface="+mj-ea"/>
          <a:cs typeface="Tajawal" pitchFamily="2" charset="-78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1097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Tajawal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Contents</dc:title>
  <dc:creator>Maryam Hassan Yaseen Ali</dc:creator>
  <cp:lastModifiedBy>Maryam Hassan Yaseen Ali</cp:lastModifiedBy>
  <cp:revision>18</cp:revision>
  <dcterms:created xsi:type="dcterms:W3CDTF">2021-09-05T04:58:36Z</dcterms:created>
  <dcterms:modified xsi:type="dcterms:W3CDTF">2021-10-25T06:13:43Z</dcterms:modified>
</cp:coreProperties>
</file>